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d72d4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d72d4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d45f5cdc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d45f5cdc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d45f5cd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d45f5c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422376c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422376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42237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42237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422376c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422376c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516ca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516ca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516cac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516cac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422376c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422376c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422376c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422376c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Supplies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Banks, Geoffery Greiner,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Deisz, Mark McDonough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tool for inventorying and tracking office supplies.  This includes: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an inventory of various office supplies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Pencils, pens, paper, paper clips, staples, erasers, folders,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requests for new supplies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a list of supplies and their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sort and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Administrative functions; adding or deleting employees, orders, supplies, and other applicable values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38" y="1017725"/>
            <a:ext cx="5761925" cy="3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032025" y="1017725"/>
            <a:ext cx="30468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Constraints</a:t>
            </a:r>
            <a:endParaRPr b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Primary Keys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Supplies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Supplier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Order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Cost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Order Item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Foreign Keys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Supply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Supplier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Order ID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6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that correct mixed-case state names in  the users and suppliers database.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that format float variables to 2 decimal places for cost in the costs table and total cost in the orders table.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34494" l="19918" r="47368" t="20840"/>
          <a:stretch/>
        </p:blipFill>
        <p:spPr>
          <a:xfrm>
            <a:off x="5696225" y="1308150"/>
            <a:ext cx="3264026" cy="3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cont.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3096" l="0" r="0" t="0"/>
          <a:stretch/>
        </p:blipFill>
        <p:spPr>
          <a:xfrm>
            <a:off x="3366425" y="1464100"/>
            <a:ext cx="5465875" cy="2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74475" y="1147200"/>
            <a:ext cx="29679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Decrement Inventory</a:t>
            </a:r>
            <a:endParaRPr b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to simulate inventory being used or sold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5" y="1651900"/>
            <a:ext cx="4481675" cy="183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>
            <a:stCxn id="93" idx="3"/>
            <a:endCxn id="95" idx="1"/>
          </p:cNvCxnSpPr>
          <p:nvPr/>
        </p:nvCxnSpPr>
        <p:spPr>
          <a:xfrm>
            <a:off x="4572000" y="2571750"/>
            <a:ext cx="45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00" y="1017725"/>
            <a:ext cx="4003590" cy="35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View</a:t>
            </a:r>
            <a:endParaRPr/>
          </a:p>
        </p:txBody>
      </p:sp>
      <p:cxnSp>
        <p:nvCxnSpPr>
          <p:cNvPr id="102" name="Google Shape;102;p19"/>
          <p:cNvCxnSpPr>
            <a:stCxn id="103" idx="3"/>
            <a:endCxn id="104" idx="1"/>
          </p:cNvCxnSpPr>
          <p:nvPr/>
        </p:nvCxnSpPr>
        <p:spPr>
          <a:xfrm>
            <a:off x="4572000" y="2571750"/>
            <a:ext cx="45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462088"/>
            <a:ext cx="41814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00" y="661275"/>
            <a:ext cx="24932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Gems We Used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15025" y="1071050"/>
            <a:ext cx="83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Devise</a:t>
            </a:r>
            <a:r>
              <a:rPr lang="en"/>
              <a:t>: User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Rails Admin</a:t>
            </a:r>
            <a:r>
              <a:rPr lang="en"/>
              <a:t>: Administrative functions &amp; data </a:t>
            </a:r>
            <a:r>
              <a:rPr lang="en"/>
              <a:t>management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Bootstrap</a:t>
            </a:r>
            <a:r>
              <a:rPr lang="en"/>
              <a:t>: Styling the 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Font Awesome</a:t>
            </a:r>
            <a:r>
              <a:rPr lang="en"/>
              <a:t>: Added icons to buttons.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RDoc</a:t>
            </a:r>
            <a:r>
              <a:rPr lang="en"/>
              <a:t>: Documentation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13" y="3115549"/>
            <a:ext cx="8313777" cy="18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