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A7D4-040E-491C-A39F-30B3F59C5A79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4DE1-26A0-45CE-88E2-3177A4968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83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A7D4-040E-491C-A39F-30B3F59C5A79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4DE1-26A0-45CE-88E2-3177A4968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7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A7D4-040E-491C-A39F-30B3F59C5A79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4DE1-26A0-45CE-88E2-3177A4968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9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A7D4-040E-491C-A39F-30B3F59C5A79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4DE1-26A0-45CE-88E2-3177A4968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41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A7D4-040E-491C-A39F-30B3F59C5A79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4DE1-26A0-45CE-88E2-3177A4968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8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A7D4-040E-491C-A39F-30B3F59C5A79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4DE1-26A0-45CE-88E2-3177A4968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0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A7D4-040E-491C-A39F-30B3F59C5A79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4DE1-26A0-45CE-88E2-3177A4968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9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A7D4-040E-491C-A39F-30B3F59C5A79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4DE1-26A0-45CE-88E2-3177A4968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8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A7D4-040E-491C-A39F-30B3F59C5A79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4DE1-26A0-45CE-88E2-3177A4968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3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A7D4-040E-491C-A39F-30B3F59C5A79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4DE1-26A0-45CE-88E2-3177A4968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30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A7D4-040E-491C-A39F-30B3F59C5A79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4DE1-26A0-45CE-88E2-3177A4968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5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A7D4-040E-491C-A39F-30B3F59C5A79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44DE1-26A0-45CE-88E2-3177A4968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7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抓取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41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下载网页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的内置函数下载网页</a:t>
            </a:r>
            <a:endParaRPr lang="en-US" altLang="zh-CN" dirty="0" smtClean="0"/>
          </a:p>
          <a:p>
            <a:r>
              <a:rPr lang="en-US" altLang="zh-CN" sz="1800" dirty="0" smtClean="0"/>
              <a:t>1.1.1</a:t>
            </a:r>
            <a:r>
              <a:rPr lang="zh-CN" altLang="en-US" sz="1800" dirty="0" smtClean="0"/>
              <a:t>用</a:t>
            </a:r>
            <a:r>
              <a:rPr lang="en-US" altLang="zh-CN" sz="1800" dirty="0" err="1" smtClean="0"/>
              <a:t>fopen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fgets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下载文件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200" dirty="0" smtClean="0"/>
              <a:t>Demo:</a:t>
            </a:r>
          </a:p>
          <a:p>
            <a:pPr marL="0" indent="0">
              <a:buNone/>
            </a:pPr>
            <a:r>
              <a:rPr lang="en-US" altLang="zh-CN" sz="1200" dirty="0" smtClean="0"/>
              <a:t>3_1.php</a:t>
            </a:r>
          </a:p>
          <a:p>
            <a:pPr marL="0" indent="0">
              <a:buNone/>
            </a:pPr>
            <a:r>
              <a:rPr lang="en-US" altLang="zh-CN" sz="1200" dirty="0" smtClean="0"/>
              <a:t>&lt;?</a:t>
            </a:r>
            <a:r>
              <a:rPr lang="en-US" altLang="zh-CN" sz="1200" dirty="0" err="1" smtClean="0"/>
              <a:t>php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smtClean="0"/>
              <a:t># </a:t>
            </a:r>
            <a:r>
              <a:rPr lang="zh-CN" altLang="en-US" sz="1200" dirty="0" smtClean="0"/>
              <a:t>定义你要下载的文件</a:t>
            </a:r>
          </a:p>
          <a:p>
            <a:pPr marL="0" indent="0">
              <a:buNone/>
            </a:pPr>
            <a:r>
              <a:rPr lang="en-US" altLang="zh-CN" sz="1200" dirty="0" smtClean="0"/>
              <a:t>$target = "https://www.hao123.com/";</a:t>
            </a:r>
          </a:p>
          <a:p>
            <a:pPr marL="0" indent="0">
              <a:buNone/>
            </a:pPr>
            <a:r>
              <a:rPr lang="en-US" altLang="zh-CN" sz="1200" dirty="0" smtClean="0"/>
              <a:t>$</a:t>
            </a:r>
            <a:r>
              <a:rPr lang="en-US" altLang="zh-CN" sz="1200" dirty="0" err="1" smtClean="0"/>
              <a:t>file_handle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fopen</a:t>
            </a:r>
            <a:r>
              <a:rPr lang="en-US" altLang="zh-CN" sz="1200" dirty="0" smtClean="0"/>
              <a:t>($target, "r");</a:t>
            </a:r>
          </a:p>
          <a:p>
            <a:pPr marL="0" indent="0">
              <a:buNone/>
            </a:pPr>
            <a:r>
              <a:rPr lang="en-US" altLang="zh-CN" sz="1200" dirty="0" smtClean="0"/>
              <a:t>#</a:t>
            </a:r>
            <a:r>
              <a:rPr lang="zh-CN" altLang="en-US" sz="1200" dirty="0" smtClean="0"/>
              <a:t>下载该文件</a:t>
            </a:r>
          </a:p>
          <a:p>
            <a:pPr marL="0" indent="0">
              <a:buNone/>
            </a:pPr>
            <a:r>
              <a:rPr lang="en-US" altLang="zh-CN" sz="1200" dirty="0" smtClean="0"/>
              <a:t>while(!</a:t>
            </a:r>
            <a:r>
              <a:rPr lang="en-US" altLang="zh-CN" sz="1200" dirty="0" err="1" smtClean="0"/>
              <a:t>feof</a:t>
            </a:r>
            <a:r>
              <a:rPr lang="en-US" altLang="zh-CN" sz="1200" dirty="0" smtClean="0"/>
              <a:t>($</a:t>
            </a:r>
            <a:r>
              <a:rPr lang="en-US" altLang="zh-CN" sz="1200" dirty="0" err="1" smtClean="0"/>
              <a:t>file_handle</a:t>
            </a:r>
            <a:r>
              <a:rPr lang="en-US" altLang="zh-CN" sz="1200" dirty="0" smtClean="0"/>
              <a:t>)) {</a:t>
            </a:r>
          </a:p>
          <a:p>
            <a:pPr marL="0" indent="0">
              <a:buNone/>
            </a:pPr>
            <a:r>
              <a:rPr lang="en-US" altLang="zh-CN" sz="1200" dirty="0" smtClean="0"/>
              <a:t>    echo </a:t>
            </a:r>
            <a:r>
              <a:rPr lang="en-US" altLang="zh-CN" sz="1200" dirty="0" err="1" smtClean="0"/>
              <a:t>fgets</a:t>
            </a:r>
            <a:r>
              <a:rPr lang="en-US" altLang="zh-CN" sz="1200" dirty="0" smtClean="0"/>
              <a:t>($</a:t>
            </a:r>
            <a:r>
              <a:rPr lang="en-US" altLang="zh-CN" sz="1200" dirty="0" err="1" smtClean="0"/>
              <a:t>file_handle</a:t>
            </a:r>
            <a:r>
              <a:rPr lang="en-US" altLang="zh-CN" sz="1200" dirty="0" smtClean="0"/>
              <a:t>, 4096);</a:t>
            </a:r>
          </a:p>
          <a:p>
            <a:pPr marL="0" indent="0">
              <a:buNone/>
            </a:pPr>
            <a:r>
              <a:rPr lang="en-US" altLang="zh-CN" sz="1200" dirty="0" smtClean="0"/>
              <a:t>}</a:t>
            </a:r>
          </a:p>
          <a:p>
            <a:pPr marL="0" indent="0">
              <a:buNone/>
            </a:pPr>
            <a:r>
              <a:rPr lang="en-US" altLang="zh-CN" sz="1200" dirty="0" err="1" smtClean="0"/>
              <a:t>fclose</a:t>
            </a:r>
            <a:r>
              <a:rPr lang="en-US" altLang="zh-CN" sz="1200" dirty="0" smtClean="0"/>
              <a:t>($</a:t>
            </a:r>
            <a:r>
              <a:rPr lang="en-US" altLang="zh-CN" sz="1200" dirty="0" err="1" smtClean="0"/>
              <a:t>file_handle</a:t>
            </a:r>
            <a:r>
              <a:rPr lang="en-US" altLang="zh-CN" sz="1200" dirty="0" smtClean="0"/>
              <a:t>);</a:t>
            </a:r>
          </a:p>
          <a:p>
            <a:pPr marL="0" indent="0">
              <a:buNone/>
            </a:pPr>
            <a:r>
              <a:rPr lang="en-US" altLang="zh-CN" sz="1200" dirty="0" err="1" smtClean="0"/>
              <a:t>fopen</a:t>
            </a:r>
            <a:r>
              <a:rPr lang="en-US" altLang="zh-CN" sz="1200" dirty="0" smtClean="0"/>
              <a:t>()</a:t>
            </a:r>
            <a:r>
              <a:rPr lang="zh-CN" altLang="en-US" sz="1200" dirty="0" smtClean="0"/>
              <a:t>建立一个到下载文件的网络连接，他通过一个文件句柄</a:t>
            </a:r>
            <a:r>
              <a:rPr lang="en-US" altLang="zh-CN" sz="1200" dirty="0" smtClean="0"/>
              <a:t>$</a:t>
            </a:r>
            <a:r>
              <a:rPr lang="en-US" altLang="zh-CN" sz="1200" dirty="0" err="1" smtClean="0"/>
              <a:t>file_handle</a:t>
            </a:r>
            <a:r>
              <a:rPr lang="zh-CN" altLang="en-US" sz="1200" dirty="0" smtClean="0"/>
              <a:t>来使用这个连接。</a:t>
            </a:r>
            <a:r>
              <a:rPr lang="en-US" altLang="zh-CN" sz="1200" dirty="0" err="1" smtClean="0"/>
              <a:t>fgets</a:t>
            </a:r>
            <a:r>
              <a:rPr lang="en-US" altLang="zh-CN" sz="1200" dirty="0" smtClean="0"/>
              <a:t>()</a:t>
            </a:r>
            <a:r>
              <a:rPr lang="zh-CN" altLang="en-US" sz="1200" dirty="0" smtClean="0"/>
              <a:t>依次以</a:t>
            </a:r>
            <a:r>
              <a:rPr lang="en-US" altLang="zh-CN" sz="1200" dirty="0" smtClean="0"/>
              <a:t>4096</a:t>
            </a:r>
            <a:r>
              <a:rPr lang="zh-CN" altLang="en-US" sz="1200" dirty="0" smtClean="0"/>
              <a:t>个字节块为单位来获取并输出数据，直到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下载并输出整个文件。最后使用</a:t>
            </a:r>
            <a:r>
              <a:rPr lang="en-US" altLang="zh-CN" sz="1200" dirty="0" err="1" smtClean="0"/>
              <a:t>fclose</a:t>
            </a:r>
            <a:r>
              <a:rPr lang="en-US" altLang="zh-CN" sz="1200" dirty="0" smtClean="0"/>
              <a:t>()</a:t>
            </a:r>
            <a:r>
              <a:rPr lang="zh-CN" altLang="en-US" sz="1200" dirty="0" smtClean="0"/>
              <a:t>关闭句柄。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712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53439"/>
            <a:ext cx="10515600" cy="5323523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1.1.2</a:t>
            </a:r>
            <a:r>
              <a:rPr lang="zh-CN" altLang="en-US" sz="1800" dirty="0" smtClean="0"/>
              <a:t>用</a:t>
            </a:r>
            <a:r>
              <a:rPr lang="en-US" altLang="zh-CN" sz="1800" dirty="0" smtClean="0"/>
              <a:t>file()</a:t>
            </a:r>
            <a:r>
              <a:rPr lang="zh-CN" altLang="en-US" sz="1800" dirty="0" smtClean="0"/>
              <a:t>函数下载文件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300" dirty="0" smtClean="0"/>
              <a:t>Demo:</a:t>
            </a:r>
          </a:p>
          <a:p>
            <a:pPr marL="0" indent="0">
              <a:buNone/>
            </a:pPr>
            <a:r>
              <a:rPr lang="en-US" altLang="zh-CN" sz="1300" dirty="0" smtClean="0"/>
              <a:t>3_2.php</a:t>
            </a:r>
          </a:p>
          <a:p>
            <a:pPr marL="0" indent="0">
              <a:buNone/>
            </a:pPr>
            <a:r>
              <a:rPr lang="en-US" altLang="zh-CN" sz="1300" dirty="0" smtClean="0"/>
              <a:t>&lt;?</a:t>
            </a:r>
            <a:r>
              <a:rPr lang="en-US" altLang="zh-CN" sz="1300" dirty="0" err="1" smtClean="0"/>
              <a:t>php</a:t>
            </a:r>
            <a:endParaRPr lang="en-US" altLang="zh-CN" sz="1300" dirty="0" smtClean="0"/>
          </a:p>
          <a:p>
            <a:pPr marL="0" indent="0">
              <a:buNone/>
            </a:pPr>
            <a:r>
              <a:rPr lang="en-US" altLang="zh-CN" sz="1300" dirty="0" smtClean="0"/>
              <a:t>// </a:t>
            </a:r>
            <a:r>
              <a:rPr lang="zh-CN" altLang="en-US" sz="1300" dirty="0" smtClean="0"/>
              <a:t>下载目标文件</a:t>
            </a:r>
          </a:p>
          <a:p>
            <a:pPr marL="0" indent="0">
              <a:buNone/>
            </a:pPr>
            <a:r>
              <a:rPr lang="en-US" altLang="zh-CN" sz="1300" dirty="0" smtClean="0"/>
              <a:t>$target = "https://www.hao123.com/";</a:t>
            </a:r>
          </a:p>
          <a:p>
            <a:pPr marL="0" indent="0">
              <a:buNone/>
            </a:pPr>
            <a:r>
              <a:rPr lang="en-US" altLang="zh-CN" sz="1300" dirty="0" smtClean="0"/>
              <a:t>$</a:t>
            </a:r>
            <a:r>
              <a:rPr lang="en-US" altLang="zh-CN" sz="1300" dirty="0" err="1" smtClean="0"/>
              <a:t>dowmloaded_page_array</a:t>
            </a:r>
            <a:r>
              <a:rPr lang="en-US" altLang="zh-CN" sz="1300" dirty="0" smtClean="0"/>
              <a:t> = file($target);</a:t>
            </a:r>
          </a:p>
          <a:p>
            <a:pPr marL="0" indent="0">
              <a:buNone/>
            </a:pPr>
            <a:r>
              <a:rPr lang="en-US" altLang="zh-CN" sz="1300" dirty="0" smtClean="0"/>
              <a:t>// </a:t>
            </a:r>
            <a:r>
              <a:rPr lang="zh-CN" altLang="en-US" sz="1300" dirty="0" smtClean="0"/>
              <a:t>输出文件内容</a:t>
            </a:r>
          </a:p>
          <a:p>
            <a:pPr marL="0" indent="0">
              <a:buNone/>
            </a:pPr>
            <a:r>
              <a:rPr lang="en-US" altLang="zh-CN" sz="1300" dirty="0" smtClean="0"/>
              <a:t>for($xx = 0; $xx &lt; count($</a:t>
            </a:r>
            <a:r>
              <a:rPr lang="en-US" altLang="zh-CN" sz="1300" dirty="0" err="1" smtClean="0"/>
              <a:t>dowmloaded_page_array</a:t>
            </a:r>
            <a:r>
              <a:rPr lang="en-US" altLang="zh-CN" sz="1300" dirty="0" smtClean="0"/>
              <a:t>); ++$xx)</a:t>
            </a:r>
          </a:p>
          <a:p>
            <a:pPr marL="0" indent="0">
              <a:buNone/>
            </a:pPr>
            <a:r>
              <a:rPr lang="en-US" altLang="zh-CN" sz="1300" dirty="0" smtClean="0"/>
              <a:t>{</a:t>
            </a:r>
          </a:p>
          <a:p>
            <a:pPr marL="0" indent="0">
              <a:buNone/>
            </a:pPr>
            <a:r>
              <a:rPr lang="en-US" altLang="zh-CN" sz="1300" dirty="0" smtClean="0"/>
              <a:t>    echo $</a:t>
            </a:r>
            <a:r>
              <a:rPr lang="en-US" altLang="zh-CN" sz="1300" dirty="0" err="1" smtClean="0"/>
              <a:t>dowmloaded_page_array</a:t>
            </a:r>
            <a:r>
              <a:rPr lang="en-US" altLang="zh-CN" sz="1300" dirty="0" smtClean="0"/>
              <a:t>[$xx];</a:t>
            </a:r>
          </a:p>
          <a:p>
            <a:pPr marL="0" indent="0">
              <a:buNone/>
            </a:pPr>
            <a:r>
              <a:rPr lang="en-US" altLang="zh-CN" sz="1300" dirty="0" smtClean="0"/>
              <a:t>}</a:t>
            </a:r>
          </a:p>
          <a:p>
            <a:pPr marL="0" indent="0">
              <a:buNone/>
            </a:pPr>
            <a:r>
              <a:rPr lang="zh-CN" altLang="en-US" sz="1300" dirty="0" smtClean="0"/>
              <a:t>与</a:t>
            </a:r>
            <a:r>
              <a:rPr lang="en-US" altLang="zh-CN" sz="1300" dirty="0" err="1" smtClean="0"/>
              <a:t>fopen</a:t>
            </a:r>
            <a:r>
              <a:rPr lang="en-US" altLang="zh-CN" sz="1300" dirty="0" smtClean="0"/>
              <a:t>()</a:t>
            </a:r>
            <a:r>
              <a:rPr lang="zh-CN" altLang="en-US" sz="1300" dirty="0" smtClean="0"/>
              <a:t>相比他不需要创建文件句柄， 返回结果是一个数组，下载文件中的每一行都是数组的一个元素</a:t>
            </a:r>
            <a:r>
              <a:rPr lang="zh-CN" altLang="en-US" sz="13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3869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66354"/>
            <a:ext cx="10515600" cy="541060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/CURL</a:t>
            </a:r>
            <a:r>
              <a:rPr lang="zh-CN" altLang="en-US" dirty="0" smtClean="0"/>
              <a:t>库下载网页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600" dirty="0" smtClean="0"/>
              <a:t>优点：支持多种传输协议、表单提交、基本认证技术、</a:t>
            </a:r>
            <a:r>
              <a:rPr lang="en-US" altLang="zh-CN" sz="1600" dirty="0" smtClean="0"/>
              <a:t>cookie</a:t>
            </a:r>
            <a:r>
              <a:rPr lang="zh-CN" altLang="en-US" sz="1600" dirty="0" smtClean="0"/>
              <a:t>、重定向、代理名称欺诈、上链管理、套接字管理</a:t>
            </a:r>
            <a:endParaRPr lang="en-US" altLang="zh-CN" sz="1600" dirty="0" smtClean="0"/>
          </a:p>
          <a:p>
            <a:r>
              <a:rPr lang="en-US" altLang="zh-CN" dirty="0" smtClean="0"/>
              <a:t>1.3 </a:t>
            </a:r>
            <a:r>
              <a:rPr lang="en-US" altLang="zh-CN" dirty="0" err="1" smtClean="0"/>
              <a:t>LIB_http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 err="1" smtClean="0"/>
              <a:t>LIB_http</a:t>
            </a:r>
            <a:r>
              <a:rPr lang="zh-CN" altLang="en-US" sz="1600" dirty="0" smtClean="0"/>
              <a:t>是一个</a:t>
            </a:r>
            <a:r>
              <a:rPr lang="en-US" altLang="zh-CN" sz="1600" dirty="0" err="1" smtClean="0"/>
              <a:t>php</a:t>
            </a:r>
            <a:r>
              <a:rPr lang="en-US" altLang="zh-CN" sz="1600" dirty="0" smtClean="0"/>
              <a:t>/CURL</a:t>
            </a:r>
            <a:r>
              <a:rPr lang="zh-CN" altLang="en-US" sz="1600" dirty="0" smtClean="0"/>
              <a:t>的函数集合，用以简化文件下载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800" dirty="0" smtClean="0"/>
              <a:t>1.3.1</a:t>
            </a:r>
            <a:r>
              <a:rPr lang="zh-CN" altLang="en-US" sz="1800" dirty="0" smtClean="0"/>
              <a:t>使用</a:t>
            </a:r>
            <a:r>
              <a:rPr lang="en-US" altLang="zh-CN" sz="1800" dirty="0" err="1" smtClean="0"/>
              <a:t>LIB_http</a:t>
            </a:r>
            <a:r>
              <a:rPr lang="zh-CN" altLang="en-US" sz="1800" dirty="0" smtClean="0"/>
              <a:t>库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1.http_get()</a:t>
            </a:r>
            <a:r>
              <a:rPr lang="zh-CN" altLang="en-US" sz="1800" dirty="0" smtClean="0"/>
              <a:t>函数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/*</a:t>
            </a:r>
          </a:p>
          <a:p>
            <a:pPr marL="0" indent="0">
              <a:buNone/>
            </a:pPr>
            <a:r>
              <a:rPr lang="en-US" altLang="zh-CN" sz="1800" dirty="0" smtClean="0"/>
              <a:t> * </a:t>
            </a:r>
            <a:r>
              <a:rPr lang="zh-CN" altLang="en-US" sz="1800" dirty="0" smtClean="0"/>
              <a:t>函数</a:t>
            </a:r>
            <a:r>
              <a:rPr lang="en-US" altLang="zh-CN" sz="1800" dirty="0" err="1" smtClean="0"/>
              <a:t>http_get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使用</a:t>
            </a:r>
            <a:r>
              <a:rPr lang="en-US" altLang="zh-CN" sz="1800" dirty="0" smtClean="0"/>
              <a:t>GET</a:t>
            </a:r>
            <a:r>
              <a:rPr lang="zh-CN" altLang="en-US" sz="1800" dirty="0" smtClean="0"/>
              <a:t>方法下载文件</a:t>
            </a:r>
          </a:p>
          <a:p>
            <a:pPr marL="0" indent="0">
              <a:buNone/>
            </a:pPr>
            <a:r>
              <a:rPr lang="zh-CN" altLang="en-US" sz="1800" dirty="0" smtClean="0"/>
              <a:t> * 参数：</a:t>
            </a:r>
          </a:p>
          <a:p>
            <a:pPr marL="0" indent="0">
              <a:buNone/>
            </a:pPr>
            <a:r>
              <a:rPr lang="zh-CN" altLang="en-US" sz="1800" dirty="0" smtClean="0"/>
              <a:t> * </a:t>
            </a:r>
            <a:r>
              <a:rPr lang="en-US" altLang="zh-CN" sz="1800" dirty="0" err="1" smtClean="0"/>
              <a:t>target_url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要下载文件的</a:t>
            </a:r>
            <a:r>
              <a:rPr lang="en-US" altLang="zh-CN" sz="1800" dirty="0" err="1" smtClean="0"/>
              <a:t>url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* referring </a:t>
            </a:r>
            <a:r>
              <a:rPr lang="zh-CN" altLang="en-US" sz="1800" dirty="0" smtClean="0"/>
              <a:t>要下载文件的来源</a:t>
            </a:r>
            <a:r>
              <a:rPr lang="en-US" altLang="zh-CN" sz="1800" dirty="0" err="1" smtClean="0"/>
              <a:t>url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* </a:t>
            </a:r>
            <a:r>
              <a:rPr lang="zh-CN" altLang="en-US" sz="1800" dirty="0" smtClean="0"/>
              <a:t>返回值：</a:t>
            </a:r>
          </a:p>
          <a:p>
            <a:pPr marL="0" indent="0">
              <a:buNone/>
            </a:pPr>
            <a:r>
              <a:rPr lang="zh-CN" altLang="en-US" sz="1800" dirty="0" smtClean="0"/>
              <a:t> * </a:t>
            </a:r>
            <a:r>
              <a:rPr lang="en-US" altLang="zh-CN" sz="1800" dirty="0" smtClean="0"/>
              <a:t>$array['FILE'] </a:t>
            </a:r>
            <a:r>
              <a:rPr lang="zh-CN" altLang="en-US" sz="1800" dirty="0" smtClean="0"/>
              <a:t>包含要下载文件的内容</a:t>
            </a:r>
          </a:p>
          <a:p>
            <a:pPr marL="0" indent="0">
              <a:buNone/>
            </a:pPr>
            <a:r>
              <a:rPr lang="zh-CN" altLang="en-US" sz="1800" dirty="0" smtClean="0"/>
              <a:t> * </a:t>
            </a:r>
            <a:r>
              <a:rPr lang="en-US" altLang="zh-CN" sz="1800" dirty="0" smtClean="0"/>
              <a:t>$array['STATUS'] </a:t>
            </a:r>
            <a:r>
              <a:rPr lang="zh-CN" altLang="en-US" sz="1800" dirty="0" smtClean="0"/>
              <a:t>包含该文件传输的状态信息</a:t>
            </a:r>
          </a:p>
          <a:p>
            <a:pPr marL="0" indent="0">
              <a:buNone/>
            </a:pPr>
            <a:r>
              <a:rPr lang="zh-CN" altLang="en-US" sz="1800" dirty="0" smtClean="0"/>
              <a:t> * </a:t>
            </a:r>
            <a:r>
              <a:rPr lang="en-US" altLang="zh-CN" sz="1800" dirty="0" smtClean="0"/>
              <a:t>$array['ERROR'] </a:t>
            </a:r>
            <a:r>
              <a:rPr lang="zh-CN" altLang="en-US" sz="1800" dirty="0" smtClean="0"/>
              <a:t>包含任意错误的文本描述信息</a:t>
            </a:r>
          </a:p>
          <a:p>
            <a:pPr marL="0" indent="0">
              <a:buNone/>
            </a:pPr>
            <a:r>
              <a:rPr lang="zh-CN" altLang="en-US" sz="1800" dirty="0" smtClean="0"/>
              <a:t> *</a:t>
            </a:r>
            <a:r>
              <a:rPr lang="en-US" altLang="zh-CN" sz="1800" dirty="0" smtClean="0"/>
              <a:t>/</a:t>
            </a:r>
          </a:p>
          <a:p>
            <a:pPr marL="0" indent="0">
              <a:buNone/>
            </a:pPr>
            <a:r>
              <a:rPr lang="en-US" altLang="zh-CN" sz="1800" dirty="0" smtClean="0"/>
              <a:t>array </a:t>
            </a:r>
            <a:r>
              <a:rPr lang="en-US" altLang="zh-CN" sz="1800" dirty="0" err="1" smtClean="0"/>
              <a:t>http_get</a:t>
            </a:r>
            <a:r>
              <a:rPr lang="en-US" altLang="zh-CN" sz="1800" dirty="0" smtClean="0"/>
              <a:t>(string </a:t>
            </a:r>
            <a:r>
              <a:rPr lang="en-US" altLang="zh-CN" sz="1800" dirty="0" err="1" smtClean="0"/>
              <a:t>target_url</a:t>
            </a:r>
            <a:r>
              <a:rPr lang="en-US" altLang="zh-CN" sz="1800" dirty="0" smtClean="0"/>
              <a:t>, string </a:t>
            </a:r>
            <a:r>
              <a:rPr lang="en-US" altLang="zh-CN" sz="1800" dirty="0" err="1" smtClean="0"/>
              <a:t>referring_url</a:t>
            </a:r>
            <a:r>
              <a:rPr lang="en-US" altLang="zh-CN" sz="1800" dirty="0" smtClean="0"/>
              <a:t>)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53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0891"/>
            <a:ext cx="10515600" cy="5576072"/>
          </a:xfrm>
        </p:spPr>
        <p:txBody>
          <a:bodyPr>
            <a:normAutofit/>
          </a:bodyPr>
          <a:lstStyle/>
          <a:p>
            <a:r>
              <a:rPr lang="en-US" altLang="zh-CN" sz="1500" dirty="0" smtClean="0"/>
              <a:t>2.http_get_withheader()</a:t>
            </a:r>
            <a:r>
              <a:rPr lang="zh-CN" altLang="en-US" sz="1500" dirty="0" smtClean="0"/>
              <a:t>函数</a:t>
            </a:r>
            <a:endParaRPr lang="en-US" altLang="zh-CN" sz="1500" dirty="0" smtClean="0"/>
          </a:p>
          <a:p>
            <a:r>
              <a:rPr lang="en-US" altLang="zh-CN" sz="1500" dirty="0" smtClean="0"/>
              <a:t>/*</a:t>
            </a:r>
          </a:p>
          <a:p>
            <a:r>
              <a:rPr lang="en-US" altLang="zh-CN" sz="1500" dirty="0" smtClean="0"/>
              <a:t> * </a:t>
            </a:r>
            <a:r>
              <a:rPr lang="zh-CN" altLang="en-US" sz="1500" dirty="0" smtClean="0"/>
              <a:t>函数</a:t>
            </a:r>
            <a:r>
              <a:rPr lang="en-US" altLang="zh-CN" sz="1500" dirty="0" err="1" smtClean="0"/>
              <a:t>http_get_withheader</a:t>
            </a:r>
            <a:r>
              <a:rPr lang="en-US" altLang="zh-CN" sz="1500" dirty="0" smtClean="0"/>
              <a:t> ()</a:t>
            </a:r>
            <a:r>
              <a:rPr lang="zh-CN" altLang="en-US" sz="1500" dirty="0" smtClean="0"/>
              <a:t>使用</a:t>
            </a:r>
            <a:r>
              <a:rPr lang="en-US" altLang="zh-CN" sz="1500" dirty="0" smtClean="0"/>
              <a:t>GET</a:t>
            </a:r>
            <a:r>
              <a:rPr lang="zh-CN" altLang="en-US" sz="1500" dirty="0" smtClean="0"/>
              <a:t>方法下载文件</a:t>
            </a:r>
          </a:p>
          <a:p>
            <a:r>
              <a:rPr lang="zh-CN" altLang="en-US" sz="1500" dirty="0" smtClean="0"/>
              <a:t> * 参数：</a:t>
            </a:r>
          </a:p>
          <a:p>
            <a:r>
              <a:rPr lang="zh-CN" altLang="en-US" sz="1500" dirty="0" smtClean="0"/>
              <a:t> * </a:t>
            </a:r>
            <a:r>
              <a:rPr lang="en-US" altLang="zh-CN" sz="1500" dirty="0" err="1" smtClean="0"/>
              <a:t>target_url</a:t>
            </a:r>
            <a:r>
              <a:rPr lang="en-US" altLang="zh-CN" sz="1500" dirty="0" smtClean="0"/>
              <a:t> </a:t>
            </a:r>
            <a:r>
              <a:rPr lang="zh-CN" altLang="en-US" sz="1500" dirty="0" smtClean="0"/>
              <a:t>要下载文件的</a:t>
            </a:r>
            <a:r>
              <a:rPr lang="en-US" altLang="zh-CN" sz="1500" dirty="0" err="1" smtClean="0"/>
              <a:t>url</a:t>
            </a:r>
            <a:endParaRPr lang="en-US" altLang="zh-CN" sz="1500" dirty="0" smtClean="0"/>
          </a:p>
          <a:p>
            <a:r>
              <a:rPr lang="en-US" altLang="zh-CN" sz="1500" dirty="0" smtClean="0"/>
              <a:t> * referring </a:t>
            </a:r>
            <a:r>
              <a:rPr lang="zh-CN" altLang="en-US" sz="1500" dirty="0" smtClean="0"/>
              <a:t>要下载文件的来源</a:t>
            </a:r>
            <a:r>
              <a:rPr lang="en-US" altLang="zh-CN" sz="1500" dirty="0" err="1" smtClean="0"/>
              <a:t>url</a:t>
            </a:r>
            <a:endParaRPr lang="en-US" altLang="zh-CN" sz="1500" dirty="0" smtClean="0"/>
          </a:p>
          <a:p>
            <a:r>
              <a:rPr lang="en-US" altLang="zh-CN" sz="1500" dirty="0" smtClean="0"/>
              <a:t> * </a:t>
            </a:r>
            <a:r>
              <a:rPr lang="zh-CN" altLang="en-US" sz="1500" dirty="0" smtClean="0"/>
              <a:t>返回值：</a:t>
            </a:r>
          </a:p>
          <a:p>
            <a:r>
              <a:rPr lang="zh-CN" altLang="en-US" sz="1500" dirty="0" smtClean="0"/>
              <a:t> * </a:t>
            </a:r>
            <a:r>
              <a:rPr lang="en-US" altLang="zh-CN" sz="1500" dirty="0" smtClean="0"/>
              <a:t>$array[‘FILE’] </a:t>
            </a:r>
            <a:r>
              <a:rPr lang="zh-CN" altLang="en-US" sz="1500" dirty="0" smtClean="0"/>
              <a:t>包含要下载文件的内容，包括</a:t>
            </a:r>
            <a:r>
              <a:rPr lang="en-US" altLang="zh-CN" sz="1500" dirty="0" smtClean="0"/>
              <a:t>http</a:t>
            </a:r>
            <a:r>
              <a:rPr lang="zh-CN" altLang="en-US" sz="1500" dirty="0"/>
              <a:t>标</a:t>
            </a:r>
            <a:r>
              <a:rPr lang="zh-CN" altLang="en-US" sz="1500" dirty="0" smtClean="0"/>
              <a:t>头信息</a:t>
            </a:r>
          </a:p>
          <a:p>
            <a:r>
              <a:rPr lang="zh-CN" altLang="en-US" sz="1500" dirty="0" smtClean="0"/>
              <a:t> * </a:t>
            </a:r>
            <a:r>
              <a:rPr lang="en-US" altLang="zh-CN" sz="1500" dirty="0" smtClean="0"/>
              <a:t>$array['STATUS'] </a:t>
            </a:r>
            <a:r>
              <a:rPr lang="zh-CN" altLang="en-US" sz="1500" dirty="0" smtClean="0"/>
              <a:t>包含该文件传输的状态信息</a:t>
            </a:r>
          </a:p>
          <a:p>
            <a:r>
              <a:rPr lang="zh-CN" altLang="en-US" sz="1500" dirty="0" smtClean="0"/>
              <a:t> * </a:t>
            </a:r>
            <a:r>
              <a:rPr lang="en-US" altLang="zh-CN" sz="1500" dirty="0" smtClean="0"/>
              <a:t>$array['ERROR'] </a:t>
            </a:r>
            <a:r>
              <a:rPr lang="zh-CN" altLang="en-US" sz="1500" dirty="0" smtClean="0"/>
              <a:t>包含任意错误的文本描述信息</a:t>
            </a:r>
          </a:p>
          <a:p>
            <a:r>
              <a:rPr lang="zh-CN" altLang="en-US" sz="1500" dirty="0" smtClean="0"/>
              <a:t> *</a:t>
            </a:r>
            <a:r>
              <a:rPr lang="en-US" altLang="zh-CN" sz="1500" dirty="0" smtClean="0"/>
              <a:t>/</a:t>
            </a:r>
          </a:p>
          <a:p>
            <a:r>
              <a:rPr lang="en-US" altLang="zh-CN" sz="1500" dirty="0" smtClean="0"/>
              <a:t>array </a:t>
            </a:r>
            <a:r>
              <a:rPr lang="en-US" altLang="zh-CN" sz="1500" dirty="0" err="1" smtClean="0"/>
              <a:t>http_get_withheader</a:t>
            </a:r>
            <a:r>
              <a:rPr lang="en-US" altLang="zh-CN" sz="1500" dirty="0" smtClean="0"/>
              <a:t> (string </a:t>
            </a:r>
            <a:r>
              <a:rPr lang="en-US" altLang="zh-CN" sz="1500" dirty="0" err="1" smtClean="0"/>
              <a:t>target_url</a:t>
            </a:r>
            <a:r>
              <a:rPr lang="en-US" altLang="zh-CN" sz="1500" dirty="0" smtClean="0"/>
              <a:t>, string </a:t>
            </a:r>
            <a:r>
              <a:rPr lang="en-US" altLang="zh-CN" sz="1500" dirty="0" err="1" smtClean="0"/>
              <a:t>referring_url</a:t>
            </a:r>
            <a:r>
              <a:rPr lang="en-US" altLang="zh-CN" sz="1500" dirty="0" smtClean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9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4731"/>
            <a:ext cx="10515600" cy="5332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500" dirty="0" smtClean="0"/>
              <a:t>Demo:</a:t>
            </a:r>
          </a:p>
          <a:p>
            <a:pPr marL="0" indent="0">
              <a:buNone/>
            </a:pPr>
            <a:r>
              <a:rPr lang="en-US" altLang="zh-CN" sz="1500" dirty="0" smtClean="0"/>
              <a:t>3_6.php</a:t>
            </a:r>
          </a:p>
          <a:p>
            <a:pPr marL="0" indent="0">
              <a:buNone/>
            </a:pPr>
            <a:r>
              <a:rPr lang="en-US" altLang="zh-CN" sz="1500" dirty="0" smtClean="0"/>
              <a:t>&lt;?</a:t>
            </a:r>
            <a:r>
              <a:rPr lang="en-US" altLang="zh-CN" sz="1500" dirty="0" err="1" smtClean="0"/>
              <a:t>php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en-US" altLang="zh-CN" sz="1500" dirty="0" smtClean="0"/>
              <a:t>include("./WebbotsSpidersScreenScraper_Libraries_REV2_0/</a:t>
            </a:r>
            <a:r>
              <a:rPr lang="en-US" altLang="zh-CN" sz="1500" dirty="0" err="1" smtClean="0"/>
              <a:t>LIB_http.php</a:t>
            </a:r>
            <a:r>
              <a:rPr lang="en-US" altLang="zh-CN" sz="1500" dirty="0" smtClean="0"/>
              <a:t>");</a:t>
            </a:r>
          </a:p>
          <a:p>
            <a:pPr marL="0" indent="0">
              <a:buNone/>
            </a:pPr>
            <a:r>
              <a:rPr lang="en-US" altLang="zh-CN" sz="1500" dirty="0" smtClean="0"/>
              <a:t>$target = "http://www.schrenk.com/publications.php";</a:t>
            </a:r>
          </a:p>
          <a:p>
            <a:pPr marL="0" indent="0">
              <a:buNone/>
            </a:pPr>
            <a:r>
              <a:rPr lang="en-US" altLang="zh-CN" sz="1500" dirty="0" smtClean="0"/>
              <a:t>$ref = "http://www.shrenk.com";</a:t>
            </a:r>
          </a:p>
          <a:p>
            <a:pPr marL="0" indent="0">
              <a:buNone/>
            </a:pPr>
            <a:r>
              <a:rPr lang="en-US" altLang="zh-CN" sz="1500" dirty="0" smtClean="0"/>
              <a:t># </a:t>
            </a:r>
            <a:r>
              <a:rPr lang="zh-CN" altLang="en-US" sz="1500" dirty="0" smtClean="0"/>
              <a:t>请求标头信息</a:t>
            </a:r>
          </a:p>
          <a:p>
            <a:pPr marL="0" indent="0">
              <a:buNone/>
            </a:pPr>
            <a:r>
              <a:rPr lang="en-US" altLang="zh-CN" sz="1500" dirty="0" smtClean="0"/>
              <a:t>$</a:t>
            </a:r>
            <a:r>
              <a:rPr lang="en-US" altLang="zh-CN" sz="1500" dirty="0" err="1" smtClean="0"/>
              <a:t>return_array</a:t>
            </a:r>
            <a:r>
              <a:rPr lang="en-US" altLang="zh-CN" sz="1500" dirty="0" smtClean="0"/>
              <a:t> = </a:t>
            </a:r>
            <a:r>
              <a:rPr lang="en-US" altLang="zh-CN" sz="1500" dirty="0" err="1" smtClean="0"/>
              <a:t>http_get_withheader</a:t>
            </a:r>
            <a:r>
              <a:rPr lang="en-US" altLang="zh-CN" sz="1500" dirty="0" smtClean="0"/>
              <a:t>($target, $ref);</a:t>
            </a:r>
          </a:p>
          <a:p>
            <a:pPr marL="0" indent="0">
              <a:buNone/>
            </a:pPr>
            <a:r>
              <a:rPr lang="en-US" altLang="zh-CN" sz="1500" dirty="0" smtClean="0"/>
              <a:t># </a:t>
            </a:r>
            <a:r>
              <a:rPr lang="zh-CN" altLang="en-US" sz="1500" dirty="0" smtClean="0"/>
              <a:t>显示标头信息</a:t>
            </a:r>
          </a:p>
          <a:p>
            <a:pPr marL="0" indent="0">
              <a:buNone/>
            </a:pPr>
            <a:r>
              <a:rPr lang="en-US" altLang="zh-CN" sz="1500" dirty="0" smtClean="0"/>
              <a:t>echo "FILE CONTENTS \n";</a:t>
            </a:r>
          </a:p>
          <a:p>
            <a:pPr marL="0" indent="0">
              <a:buNone/>
            </a:pPr>
            <a:r>
              <a:rPr lang="en-US" altLang="zh-CN" sz="1500" dirty="0" err="1" smtClean="0"/>
              <a:t>var_dump</a:t>
            </a:r>
            <a:r>
              <a:rPr lang="en-US" altLang="zh-CN" sz="1500" dirty="0" smtClean="0"/>
              <a:t>($</a:t>
            </a:r>
            <a:r>
              <a:rPr lang="en-US" altLang="zh-CN" sz="1500" dirty="0" err="1" smtClean="0"/>
              <a:t>return_array</a:t>
            </a:r>
            <a:r>
              <a:rPr lang="en-US" altLang="zh-CN" sz="1500" dirty="0" smtClean="0"/>
              <a:t>['FILE']);</a:t>
            </a:r>
          </a:p>
          <a:p>
            <a:pPr marL="0" indent="0">
              <a:buNone/>
            </a:pPr>
            <a:r>
              <a:rPr lang="en-US" altLang="zh-CN" sz="1500" dirty="0" smtClean="0"/>
              <a:t>echo "\n ERRORS \n";</a:t>
            </a:r>
          </a:p>
          <a:p>
            <a:pPr marL="0" indent="0">
              <a:buNone/>
            </a:pPr>
            <a:r>
              <a:rPr lang="en-US" altLang="zh-CN" sz="1500" dirty="0" err="1" smtClean="0"/>
              <a:t>var_dump</a:t>
            </a:r>
            <a:r>
              <a:rPr lang="en-US" altLang="zh-CN" sz="1500" dirty="0" smtClean="0"/>
              <a:t>($</a:t>
            </a:r>
            <a:r>
              <a:rPr lang="en-US" altLang="zh-CN" sz="1500" dirty="0" err="1" smtClean="0"/>
              <a:t>return_array</a:t>
            </a:r>
            <a:r>
              <a:rPr lang="en-US" altLang="zh-CN" sz="1500" dirty="0" smtClean="0"/>
              <a:t>['ERROR']);</a:t>
            </a:r>
          </a:p>
          <a:p>
            <a:pPr marL="0" indent="0">
              <a:buNone/>
            </a:pPr>
            <a:r>
              <a:rPr lang="en-US" altLang="zh-CN" sz="1500" dirty="0" smtClean="0"/>
              <a:t>echo "\n STATUS \n";</a:t>
            </a:r>
          </a:p>
          <a:p>
            <a:pPr marL="0" indent="0">
              <a:buNone/>
            </a:pPr>
            <a:r>
              <a:rPr lang="en-US" altLang="zh-CN" sz="1500" dirty="0" err="1" smtClean="0"/>
              <a:t>var_dump</a:t>
            </a:r>
            <a:r>
              <a:rPr lang="en-US" altLang="zh-CN" sz="1500" dirty="0" smtClean="0"/>
              <a:t>($</a:t>
            </a:r>
            <a:r>
              <a:rPr lang="en-US" altLang="zh-CN" sz="1500" dirty="0" err="1" smtClean="0"/>
              <a:t>return_array</a:t>
            </a:r>
            <a:r>
              <a:rPr lang="en-US" altLang="zh-CN" sz="1500" dirty="0" smtClean="0"/>
              <a:t>['STATUS']);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35937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9634"/>
            <a:ext cx="10515600" cy="583732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有用的函数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分隔符分解字符串：</a:t>
            </a:r>
            <a:r>
              <a:rPr lang="en-US" altLang="zh-CN" dirty="0" err="1" smtClean="0"/>
              <a:t>split_string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sz="1600" dirty="0" smtClean="0"/>
              <a:t>  string </a:t>
            </a:r>
            <a:r>
              <a:rPr lang="en-US" altLang="zh-CN" sz="1600" dirty="0" err="1" smtClean="0"/>
              <a:t>split_string</a:t>
            </a:r>
            <a:r>
              <a:rPr lang="en-US" altLang="zh-CN" sz="1600" dirty="0" smtClean="0"/>
              <a:t> (string unparsed, string delimiter, BEFORE/AFTER, INCL/EXCL)</a:t>
            </a:r>
          </a:p>
          <a:p>
            <a:pPr marL="0" indent="0">
              <a:buNone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其中</a:t>
            </a:r>
          </a:p>
          <a:p>
            <a:pPr marL="0" indent="0">
              <a:buNone/>
            </a:pPr>
            <a:r>
              <a:rPr lang="zh-CN" altLang="en-US" sz="1600" dirty="0" smtClean="0"/>
              <a:t> </a:t>
            </a:r>
            <a:r>
              <a:rPr lang="en-US" altLang="zh-CN" sz="1600" dirty="0" smtClean="0"/>
              <a:t>unparsed </a:t>
            </a:r>
            <a:r>
              <a:rPr lang="zh-CN" altLang="en-US" sz="1600" dirty="0" smtClean="0"/>
              <a:t>是要分解的字符串</a:t>
            </a:r>
          </a:p>
          <a:p>
            <a:pPr marL="0" indent="0">
              <a:buNone/>
            </a:pPr>
            <a:r>
              <a:rPr lang="zh-CN" altLang="en-US" sz="1600" dirty="0" smtClean="0"/>
              <a:t> </a:t>
            </a:r>
            <a:r>
              <a:rPr lang="en-US" altLang="zh-CN" sz="1600" dirty="0" smtClean="0"/>
              <a:t>delimiter </a:t>
            </a:r>
            <a:r>
              <a:rPr lang="zh-CN" altLang="en-US" sz="1600" dirty="0" smtClean="0"/>
              <a:t>定义要保留的字符串和要舍弃的字符串之间的分隔符</a:t>
            </a:r>
          </a:p>
          <a:p>
            <a:pPr marL="0" indent="0">
              <a:buNone/>
            </a:pPr>
            <a:r>
              <a:rPr lang="zh-CN" altLang="en-US" sz="1600" dirty="0" smtClean="0"/>
              <a:t> </a:t>
            </a:r>
            <a:r>
              <a:rPr lang="en-US" altLang="zh-CN" sz="1600" dirty="0" smtClean="0"/>
              <a:t>BEFORE </a:t>
            </a:r>
            <a:r>
              <a:rPr lang="zh-CN" altLang="en-US" sz="1600" dirty="0" smtClean="0"/>
              <a:t>表示要保留分隔符之前的子串</a:t>
            </a:r>
          </a:p>
          <a:p>
            <a:pPr marL="0" indent="0">
              <a:buNone/>
            </a:pPr>
            <a:r>
              <a:rPr lang="en-US" altLang="zh-CN" sz="1600" dirty="0" smtClean="0"/>
              <a:t>AFTER </a:t>
            </a:r>
            <a:r>
              <a:rPr lang="zh-CN" altLang="en-US" sz="1600" dirty="0" smtClean="0"/>
              <a:t>表示要保留分隔符之后的子串</a:t>
            </a:r>
          </a:p>
          <a:p>
            <a:pPr marL="0" indent="0">
              <a:buNone/>
            </a:pPr>
            <a:r>
              <a:rPr lang="en-US" altLang="zh-CN" sz="1600" dirty="0" smtClean="0"/>
              <a:t>INCL </a:t>
            </a:r>
            <a:r>
              <a:rPr lang="zh-CN" altLang="en-US" sz="1600" dirty="0" smtClean="0"/>
              <a:t>表示分解之后的字符串里要包含分隔符</a:t>
            </a:r>
          </a:p>
          <a:p>
            <a:pPr marL="0" indent="0">
              <a:buNone/>
            </a:pPr>
            <a:r>
              <a:rPr lang="en-US" altLang="zh-CN" sz="1600" dirty="0" smtClean="0"/>
              <a:t>EXCL </a:t>
            </a:r>
            <a:r>
              <a:rPr lang="zh-CN" altLang="en-US" sz="1600" dirty="0" smtClean="0"/>
              <a:t>表示分解之后的字符串里不要包含分隔符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提取分隔符之间的部分</a:t>
            </a:r>
            <a:r>
              <a:rPr lang="en-US" altLang="zh-CN" sz="1600" dirty="0" smtClean="0"/>
              <a:t>:</a:t>
            </a:r>
            <a:r>
              <a:rPr lang="en-US" altLang="zh-CN" sz="1600" dirty="0" err="1" smtClean="0"/>
              <a:t>return_between</a:t>
            </a:r>
            <a:r>
              <a:rPr lang="en-US" altLang="zh-CN" sz="1600" dirty="0" smtClean="0"/>
              <a:t>()</a:t>
            </a:r>
          </a:p>
          <a:p>
            <a:pPr marL="0" indent="0">
              <a:buNone/>
            </a:pPr>
            <a:r>
              <a:rPr lang="en-US" altLang="zh-CN" sz="1600" dirty="0" smtClean="0"/>
              <a:t>string </a:t>
            </a:r>
            <a:r>
              <a:rPr lang="en-US" altLang="zh-CN" sz="1600" dirty="0" err="1" smtClean="0"/>
              <a:t>return_between</a:t>
            </a:r>
            <a:r>
              <a:rPr lang="en-US" altLang="zh-CN" sz="1600" dirty="0" smtClean="0"/>
              <a:t> (string unparsed, string start, string end, INCL/EXCL)</a:t>
            </a:r>
          </a:p>
          <a:p>
            <a:pPr marL="0" indent="0">
              <a:buNone/>
            </a:pPr>
            <a:r>
              <a:rPr lang="zh-CN" altLang="en-US" sz="1600" dirty="0" smtClean="0"/>
              <a:t>其中</a:t>
            </a:r>
          </a:p>
          <a:p>
            <a:pPr marL="0" indent="0">
              <a:buNone/>
            </a:pPr>
            <a:r>
              <a:rPr lang="en-US" altLang="zh-CN" sz="1600" dirty="0" smtClean="0"/>
              <a:t>unparsed </a:t>
            </a:r>
            <a:r>
              <a:rPr lang="zh-CN" altLang="en-US" sz="1600" dirty="0" smtClean="0"/>
              <a:t>是要分解的字符串</a:t>
            </a:r>
          </a:p>
          <a:p>
            <a:pPr marL="0" indent="0">
              <a:buNone/>
            </a:pPr>
            <a:r>
              <a:rPr lang="en-US" altLang="zh-CN" sz="1600" dirty="0" smtClean="0"/>
              <a:t>start </a:t>
            </a:r>
            <a:r>
              <a:rPr lang="zh-CN" altLang="en-US" sz="1600" dirty="0" smtClean="0"/>
              <a:t>表示头分隔符</a:t>
            </a:r>
          </a:p>
          <a:p>
            <a:pPr marL="0" indent="0">
              <a:buNone/>
            </a:pPr>
            <a:r>
              <a:rPr lang="en-US" altLang="zh-CN" sz="1600" dirty="0" smtClean="0"/>
              <a:t>end </a:t>
            </a:r>
            <a:r>
              <a:rPr lang="zh-CN" altLang="en-US" sz="1600" dirty="0" smtClean="0"/>
              <a:t>表示尾分隔符</a:t>
            </a:r>
          </a:p>
          <a:p>
            <a:pPr marL="0" indent="0">
              <a:buNone/>
            </a:pPr>
            <a:r>
              <a:rPr lang="en-US" altLang="zh-CN" sz="1600" dirty="0" smtClean="0"/>
              <a:t>INCL </a:t>
            </a:r>
            <a:r>
              <a:rPr lang="zh-CN" altLang="en-US" sz="1600" dirty="0" smtClean="0"/>
              <a:t>表示提取结果里要包含分隔符</a:t>
            </a:r>
          </a:p>
          <a:p>
            <a:pPr marL="0" indent="0">
              <a:buNone/>
            </a:pPr>
            <a:r>
              <a:rPr lang="en-US" altLang="zh-CN" sz="1600" dirty="0" smtClean="0"/>
              <a:t>EXCL </a:t>
            </a:r>
            <a:r>
              <a:rPr lang="zh-CN" altLang="en-US" sz="1600" dirty="0" smtClean="0"/>
              <a:t>表示提取结果里不包含分隔符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7710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4731"/>
            <a:ext cx="10515600" cy="53322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500" dirty="0" smtClean="0"/>
              <a:t>3.</a:t>
            </a:r>
            <a:r>
              <a:rPr lang="zh-CN" altLang="en-US" sz="1500" dirty="0" smtClean="0"/>
              <a:t>将数据集解析到数组之中：</a:t>
            </a:r>
            <a:r>
              <a:rPr lang="en-US" altLang="zh-CN" sz="1500" dirty="0" err="1" smtClean="0"/>
              <a:t>parse_array</a:t>
            </a:r>
            <a:r>
              <a:rPr lang="en-US" altLang="zh-CN" sz="1500" dirty="0" smtClean="0"/>
              <a:t>()</a:t>
            </a:r>
          </a:p>
          <a:p>
            <a:pPr marL="0" indent="0">
              <a:buNone/>
            </a:pPr>
            <a:r>
              <a:rPr lang="en-US" altLang="zh-CN" sz="1500" dirty="0" smtClean="0"/>
              <a:t>array </a:t>
            </a:r>
            <a:r>
              <a:rPr lang="en-US" altLang="zh-CN" sz="1500" dirty="0" err="1" smtClean="0"/>
              <a:t>parse_array</a:t>
            </a:r>
            <a:r>
              <a:rPr lang="en-US" altLang="zh-CN" sz="1500" dirty="0" smtClean="0"/>
              <a:t> (string unparsed, string beg, string end)</a:t>
            </a:r>
          </a:p>
          <a:p>
            <a:pPr marL="0" indent="0">
              <a:buNone/>
            </a:pPr>
            <a:r>
              <a:rPr lang="en-US" altLang="zh-CN" sz="1500" dirty="0" smtClean="0"/>
              <a:t> *</a:t>
            </a:r>
            <a:r>
              <a:rPr lang="zh-CN" altLang="en-US" sz="1500" dirty="0" smtClean="0"/>
              <a:t>其中</a:t>
            </a:r>
          </a:p>
          <a:p>
            <a:pPr marL="0" indent="0">
              <a:buNone/>
            </a:pPr>
            <a:r>
              <a:rPr lang="zh-CN" altLang="en-US" sz="1500" dirty="0" smtClean="0"/>
              <a:t> * </a:t>
            </a:r>
            <a:r>
              <a:rPr lang="en-US" altLang="zh-CN" sz="1500" dirty="0" smtClean="0"/>
              <a:t>unparsed </a:t>
            </a:r>
            <a:r>
              <a:rPr lang="zh-CN" altLang="en-US" sz="1500" dirty="0" smtClean="0"/>
              <a:t>是带解析的字符串</a:t>
            </a:r>
          </a:p>
          <a:p>
            <a:pPr marL="0" indent="0">
              <a:buNone/>
            </a:pPr>
            <a:r>
              <a:rPr lang="zh-CN" altLang="en-US" sz="1500" dirty="0" smtClean="0"/>
              <a:t> * </a:t>
            </a:r>
            <a:r>
              <a:rPr lang="en-US" altLang="zh-CN" sz="1500" dirty="0" smtClean="0"/>
              <a:t>beg </a:t>
            </a:r>
            <a:r>
              <a:rPr lang="zh-CN" altLang="en-US" sz="1500" dirty="0" smtClean="0"/>
              <a:t>是多次出现的头分隔符</a:t>
            </a:r>
          </a:p>
          <a:p>
            <a:pPr marL="0" indent="0">
              <a:buNone/>
            </a:pPr>
            <a:r>
              <a:rPr lang="zh-CN" altLang="en-US" sz="1500" dirty="0" smtClean="0"/>
              <a:t> * </a:t>
            </a:r>
            <a:r>
              <a:rPr lang="en-US" altLang="zh-CN" sz="1500" dirty="0" smtClean="0"/>
              <a:t>end </a:t>
            </a:r>
            <a:r>
              <a:rPr lang="zh-CN" altLang="en-US" sz="1500" dirty="0" smtClean="0"/>
              <a:t>是反复出现的尾分隔符</a:t>
            </a:r>
          </a:p>
          <a:p>
            <a:pPr marL="0" indent="0">
              <a:buNone/>
            </a:pPr>
            <a:r>
              <a:rPr lang="zh-CN" altLang="en-US" sz="1500" dirty="0" smtClean="0"/>
              <a:t> * </a:t>
            </a:r>
            <a:r>
              <a:rPr lang="en-US" altLang="zh-CN" sz="1500" dirty="0" smtClean="0"/>
              <a:t>array </a:t>
            </a:r>
            <a:r>
              <a:rPr lang="zh-CN" altLang="en-US" sz="1500" dirty="0" smtClean="0"/>
              <a:t>包含所有在头分隔符和尾分隔符之间找到的内容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en-US" altLang="zh-CN" sz="1500" dirty="0" smtClean="0"/>
              <a:t>4.</a:t>
            </a:r>
            <a:r>
              <a:rPr lang="zh-CN" altLang="en-US" sz="1500" dirty="0" smtClean="0"/>
              <a:t>提取属性值：</a:t>
            </a:r>
            <a:r>
              <a:rPr lang="en-US" altLang="zh-CN" sz="1500" dirty="0" err="1" smtClean="0"/>
              <a:t>get_attribute</a:t>
            </a:r>
            <a:r>
              <a:rPr lang="en-US" altLang="zh-CN" sz="1500" dirty="0" smtClean="0"/>
              <a:t>()</a:t>
            </a:r>
          </a:p>
          <a:p>
            <a:pPr marL="0" indent="0">
              <a:buNone/>
            </a:pPr>
            <a:r>
              <a:rPr lang="en-US" altLang="zh-CN" sz="1500" dirty="0" smtClean="0"/>
              <a:t>string </a:t>
            </a:r>
            <a:r>
              <a:rPr lang="en-US" altLang="zh-CN" sz="1500" dirty="0" err="1" smtClean="0"/>
              <a:t>get_attribute</a:t>
            </a:r>
            <a:r>
              <a:rPr lang="en-US" altLang="zh-CN" sz="1500" dirty="0" smtClean="0"/>
              <a:t> (string tag, string attribute)</a:t>
            </a:r>
          </a:p>
          <a:p>
            <a:pPr marL="0" indent="0">
              <a:buNone/>
            </a:pPr>
            <a:r>
              <a:rPr lang="zh-CN" altLang="en-US" sz="1500" dirty="0" smtClean="0"/>
              <a:t>其中</a:t>
            </a:r>
          </a:p>
          <a:p>
            <a:pPr marL="0" indent="0">
              <a:buNone/>
            </a:pPr>
            <a:r>
              <a:rPr lang="en-US" altLang="zh-CN" sz="1500" dirty="0" smtClean="0"/>
              <a:t>tag </a:t>
            </a:r>
            <a:r>
              <a:rPr lang="zh-CN" altLang="en-US" sz="1500" dirty="0" smtClean="0"/>
              <a:t>表示包含所要提取的属性的</a:t>
            </a:r>
            <a:r>
              <a:rPr lang="en-US" altLang="zh-CN" sz="1500" dirty="0" smtClean="0"/>
              <a:t>HTML</a:t>
            </a:r>
            <a:r>
              <a:rPr lang="zh-CN" altLang="en-US" sz="1500" dirty="0" smtClean="0"/>
              <a:t>标签</a:t>
            </a:r>
          </a:p>
          <a:p>
            <a:pPr marL="0" indent="0">
              <a:buNone/>
            </a:pPr>
            <a:r>
              <a:rPr lang="en-US" altLang="zh-CN" sz="1500" dirty="0" smtClean="0"/>
              <a:t>attribute </a:t>
            </a:r>
            <a:r>
              <a:rPr lang="zh-CN" altLang="en-US" sz="1500" dirty="0" smtClean="0"/>
              <a:t>是指</a:t>
            </a:r>
            <a:r>
              <a:rPr lang="en-US" altLang="zh-CN" sz="1500" dirty="0" smtClean="0"/>
              <a:t>html</a:t>
            </a:r>
            <a:r>
              <a:rPr lang="zh-CN" altLang="en-US" sz="1500" dirty="0" smtClean="0"/>
              <a:t>标签中特定的属性名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en-US" altLang="zh-CN" sz="1500" dirty="0" smtClean="0"/>
              <a:t>5.</a:t>
            </a:r>
            <a:r>
              <a:rPr lang="zh-CN" altLang="en-US" sz="1500" dirty="0" smtClean="0"/>
              <a:t>移除无用文本：</a:t>
            </a:r>
            <a:r>
              <a:rPr lang="en-US" altLang="zh-CN" sz="1500" dirty="0" smtClean="0"/>
              <a:t>remove()</a:t>
            </a:r>
          </a:p>
          <a:p>
            <a:pPr marL="0" indent="0">
              <a:buNone/>
            </a:pPr>
            <a:r>
              <a:rPr lang="en-US" altLang="zh-CN" sz="1500" dirty="0" smtClean="0"/>
              <a:t>string remove (string </a:t>
            </a:r>
            <a:r>
              <a:rPr lang="en-US" altLang="zh-CN" sz="1500" dirty="0" err="1" smtClean="0"/>
              <a:t>web_page</a:t>
            </a:r>
            <a:r>
              <a:rPr lang="en-US" altLang="zh-CN" sz="1500" dirty="0" smtClean="0"/>
              <a:t>, string </a:t>
            </a:r>
            <a:r>
              <a:rPr lang="en-US" altLang="zh-CN" sz="1500" dirty="0" err="1" smtClean="0"/>
              <a:t>open_tag</a:t>
            </a:r>
            <a:r>
              <a:rPr lang="en-US" altLang="zh-CN" sz="1500" dirty="0" smtClean="0"/>
              <a:t>, string </a:t>
            </a:r>
            <a:r>
              <a:rPr lang="en-US" altLang="zh-CN" sz="1500" dirty="0" err="1" smtClean="0"/>
              <a:t>close_tag</a:t>
            </a:r>
            <a:r>
              <a:rPr lang="en-US" altLang="zh-CN" sz="1500" dirty="0" smtClean="0"/>
              <a:t>)</a:t>
            </a:r>
          </a:p>
          <a:p>
            <a:pPr marL="0" indent="0">
              <a:buNone/>
            </a:pPr>
            <a:r>
              <a:rPr lang="zh-CN" altLang="en-US" sz="1500" dirty="0" smtClean="0"/>
              <a:t>其中</a:t>
            </a:r>
          </a:p>
          <a:p>
            <a:pPr marL="0" indent="0">
              <a:buNone/>
            </a:pPr>
            <a:r>
              <a:rPr lang="en-US" altLang="zh-CN" sz="1500" dirty="0" err="1" smtClean="0"/>
              <a:t>web_page</a:t>
            </a:r>
            <a:r>
              <a:rPr lang="en-US" altLang="zh-CN" sz="1500" dirty="0" smtClean="0"/>
              <a:t> </a:t>
            </a:r>
            <a:r>
              <a:rPr lang="zh-CN" altLang="en-US" sz="1500" dirty="0" smtClean="0"/>
              <a:t>是指要处理的网页的内容</a:t>
            </a:r>
          </a:p>
          <a:p>
            <a:pPr marL="0" indent="0">
              <a:buNone/>
            </a:pPr>
            <a:r>
              <a:rPr lang="en-US" altLang="zh-CN" sz="1500" dirty="0" err="1" smtClean="0"/>
              <a:t>open_tag</a:t>
            </a:r>
            <a:r>
              <a:rPr lang="en-US" altLang="zh-CN" sz="1500" dirty="0" smtClean="0"/>
              <a:t> </a:t>
            </a:r>
            <a:r>
              <a:rPr lang="zh-CN" altLang="en-US" sz="1500" dirty="0" smtClean="0"/>
              <a:t>定义了要移除的起始标签</a:t>
            </a:r>
          </a:p>
          <a:p>
            <a:pPr marL="0" indent="0">
              <a:buNone/>
            </a:pPr>
            <a:r>
              <a:rPr lang="en-US" altLang="zh-CN" sz="1500" dirty="0" err="1" smtClean="0"/>
              <a:t>close_tag</a:t>
            </a:r>
            <a:r>
              <a:rPr lang="en-US" altLang="zh-CN" sz="1500" dirty="0" smtClean="0"/>
              <a:t> </a:t>
            </a:r>
            <a:r>
              <a:rPr lang="zh-CN" altLang="en-US" sz="1500" dirty="0" smtClean="0"/>
              <a:t>定义了要移除的结尾标签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4836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4766"/>
            <a:ext cx="10515600" cy="56021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 smtClean="0"/>
              <a:t>有用的</a:t>
            </a:r>
            <a:r>
              <a:rPr lang="en-US" altLang="zh-CN" sz="1400" dirty="0" err="1" smtClean="0"/>
              <a:t>php</a:t>
            </a:r>
            <a:r>
              <a:rPr lang="zh-CN" altLang="en-US" sz="1400" dirty="0" smtClean="0"/>
              <a:t>函数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1.</a:t>
            </a:r>
            <a:r>
              <a:rPr lang="zh-CN" altLang="en-US" sz="1400" dirty="0" smtClean="0"/>
              <a:t>判断一个字符串是否在另一个字符串里面：</a:t>
            </a:r>
            <a:r>
              <a:rPr lang="en-US" altLang="zh-CN" sz="1400" dirty="0" err="1" smtClean="0"/>
              <a:t>stristr</a:t>
            </a:r>
            <a:r>
              <a:rPr lang="en-US" altLang="zh-CN" sz="1400" dirty="0" smtClean="0"/>
              <a:t>()</a:t>
            </a:r>
          </a:p>
          <a:p>
            <a:pPr marL="0" indent="0">
              <a:buNone/>
            </a:pPr>
            <a:r>
              <a:rPr lang="en-US" altLang="zh-CN" sz="1400" dirty="0" smtClean="0"/>
              <a:t>2.</a:t>
            </a:r>
            <a:r>
              <a:rPr lang="zh-CN" altLang="en-US" sz="1400" dirty="0" smtClean="0"/>
              <a:t>用一个字符串替换另一个字符串中的一部分：</a:t>
            </a:r>
            <a:r>
              <a:rPr lang="en-US" altLang="zh-CN" sz="1400" dirty="0" err="1" smtClean="0"/>
              <a:t>str_replace</a:t>
            </a:r>
            <a:r>
              <a:rPr lang="en-US" altLang="zh-CN" sz="1400" dirty="0" smtClean="0"/>
              <a:t>()</a:t>
            </a:r>
          </a:p>
          <a:p>
            <a:pPr marL="0" indent="0">
              <a:buNone/>
            </a:pPr>
            <a:r>
              <a:rPr lang="en-US" altLang="zh-CN" sz="1400" dirty="0" smtClean="0"/>
              <a:t>3.</a:t>
            </a:r>
            <a:r>
              <a:rPr lang="zh-CN" altLang="en-US" sz="1400" dirty="0" smtClean="0"/>
              <a:t>模式替换</a:t>
            </a:r>
            <a:r>
              <a:rPr lang="en-US" altLang="zh-CN" sz="1400" dirty="0" err="1" smtClean="0"/>
              <a:t>preg_replace</a:t>
            </a:r>
            <a:r>
              <a:rPr lang="en-US" altLang="zh-CN" sz="1400" dirty="0" smtClean="0"/>
              <a:t>(pattern, replacement, subject)</a:t>
            </a:r>
          </a:p>
          <a:p>
            <a:pPr marL="0" indent="0">
              <a:buNone/>
            </a:pPr>
            <a:r>
              <a:rPr lang="en-US" altLang="zh-CN" sz="1400" dirty="0" smtClean="0"/>
              <a:t>4.</a:t>
            </a:r>
            <a:r>
              <a:rPr lang="zh-CN" altLang="en-US" sz="1400" dirty="0" smtClean="0"/>
              <a:t>判断所定义的模式是否出现在目标字符串中：</a:t>
            </a:r>
            <a:r>
              <a:rPr lang="en-US" altLang="zh-CN" sz="1400" dirty="0" err="1" smtClean="0"/>
              <a:t>preg_match</a:t>
            </a:r>
            <a:r>
              <a:rPr lang="en-US" altLang="zh-CN" sz="1400" dirty="0" smtClean="0"/>
              <a:t>(pattern, subject)</a:t>
            </a:r>
          </a:p>
          <a:p>
            <a:pPr marL="0" indent="0">
              <a:buNone/>
            </a:pPr>
            <a:r>
              <a:rPr lang="en-US" altLang="zh-CN" sz="1400" dirty="0" smtClean="0"/>
              <a:t>5.</a:t>
            </a:r>
            <a:r>
              <a:rPr lang="zh-CN" altLang="en-US" sz="1400" dirty="0" smtClean="0"/>
              <a:t>判断所定义的模式是否出现在目标字符串中，还返回一个由目标字符串中与模式匹配的所有实例组成的数组：</a:t>
            </a:r>
            <a:r>
              <a:rPr lang="en-US" altLang="zh-CN" sz="1400" dirty="0" err="1" smtClean="0"/>
              <a:t>preg_match</a:t>
            </a:r>
            <a:r>
              <a:rPr lang="en-US" altLang="zh-CN" sz="1400" dirty="0" smtClean="0"/>
              <a:t>(pattern, subject)</a:t>
            </a:r>
          </a:p>
          <a:p>
            <a:pPr marL="0" indent="0">
              <a:buNone/>
            </a:pPr>
            <a:r>
              <a:rPr lang="en-US" altLang="zh-CN" sz="1400" dirty="0" smtClean="0"/>
              <a:t>6.</a:t>
            </a:r>
            <a:r>
              <a:rPr lang="zh-CN" altLang="en-US" sz="1400" dirty="0" smtClean="0"/>
              <a:t>将目标字符串在模式匹配的地方分解开：</a:t>
            </a:r>
            <a:r>
              <a:rPr lang="en-US" altLang="zh-CN" sz="1400" dirty="0" err="1" smtClean="0"/>
              <a:t>preg_split</a:t>
            </a:r>
            <a:r>
              <a:rPr lang="en-US" altLang="zh-CN" sz="1400" dirty="0" smtClean="0"/>
              <a:t>(pattern, subject)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51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969</Words>
  <Application>Microsoft Office PowerPoint</Application>
  <PresentationFormat>宽屏</PresentationFormat>
  <Paragraphs>116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Web抓取—php实现</vt:lpstr>
      <vt:lpstr>1.下载网页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Web抓取—php实现</dc:title>
  <dc:creator>TopSage</dc:creator>
  <cp:lastModifiedBy>TopSage</cp:lastModifiedBy>
  <cp:revision>15</cp:revision>
  <dcterms:created xsi:type="dcterms:W3CDTF">2015-11-28T08:26:26Z</dcterms:created>
  <dcterms:modified xsi:type="dcterms:W3CDTF">2015-11-28T11:24:07Z</dcterms:modified>
</cp:coreProperties>
</file>