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70" d="100"/>
          <a:sy n="70" d="100"/>
        </p:scale>
        <p:origin x="-138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017A00-48D3-4318-B277-36165B200CCB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053F9A-CDC4-458A-A9A9-3FD44279F7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714356"/>
            <a:ext cx="6172200" cy="1894362"/>
          </a:xfrm>
        </p:spPr>
        <p:txBody>
          <a:bodyPr/>
          <a:lstStyle/>
          <a:p>
            <a:r>
              <a:rPr lang="en-GB" altLang="zh-CN" dirty="0" smtClean="0"/>
              <a:t>The Central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2" y="3857628"/>
            <a:ext cx="6172200" cy="137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Ijaz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Haq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00050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End</a:t>
            </a:r>
            <a:br>
              <a:rPr lang="en-US" altLang="zh-CN" sz="4400" dirty="0" smtClean="0"/>
            </a:br>
            <a:r>
              <a:rPr lang="en-US" altLang="zh-CN" sz="4400" dirty="0" smtClean="0"/>
              <a:t>thanks</a:t>
            </a:r>
            <a:br>
              <a:rPr lang="en-US" altLang="zh-CN" sz="4400" dirty="0" smtClean="0"/>
            </a:b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4000504"/>
            <a:ext cx="7467600" cy="487375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coverage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Process management</a:t>
            </a:r>
          </a:p>
          <a:p>
            <a:r>
              <a:rPr lang="en-GB" altLang="zh-CN" dirty="0" smtClean="0"/>
              <a:t>Processor allocation algorithms</a:t>
            </a:r>
          </a:p>
          <a:p>
            <a:r>
              <a:rPr lang="en-US" altLang="zh-CN" dirty="0" smtClean="0"/>
              <a:t>The central algorithm</a:t>
            </a:r>
          </a:p>
          <a:p>
            <a:r>
              <a:rPr lang="en-US" altLang="zh-CN" dirty="0" smtClean="0"/>
              <a:t>The flow of  the central algorithm</a:t>
            </a:r>
          </a:p>
          <a:p>
            <a:r>
              <a:rPr lang="en-US" altLang="zh-CN" dirty="0" smtClean="0"/>
              <a:t>Analysis</a:t>
            </a:r>
          </a:p>
          <a:p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Process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sz="2800" dirty="0" smtClean="0"/>
              <a:t>Processor allocation: determines where a process is to be run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sz="2800" dirty="0" smtClean="0"/>
              <a:t>Scheduling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sz="2800" dirty="0" smtClean="0"/>
              <a:t>Migration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GB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467600" cy="1143000"/>
          </a:xfrm>
        </p:spPr>
        <p:txBody>
          <a:bodyPr/>
          <a:lstStyle/>
          <a:p>
            <a:pPr algn="ctr"/>
            <a:r>
              <a:rPr lang="en-GB" altLang="zh-CN" dirty="0" smtClean="0"/>
              <a:t>Processor allocation algorithms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85852" y="1984248"/>
            <a:ext cx="7467600" cy="48737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dirty="0" smtClean="0"/>
              <a:t>The central algorithm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dirty="0" smtClean="0"/>
              <a:t>The up-down algorithm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dirty="0" smtClean="0"/>
              <a:t>The logical hierarchy algorithm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dirty="0" smtClean="0"/>
              <a:t>The logical ring algorithm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dirty="0" smtClean="0"/>
              <a:t>A sender-initiated algorithm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altLang="zh-CN" dirty="0" smtClean="0"/>
              <a:t>A receiver-initiated algorithm</a:t>
            </a:r>
            <a:endParaRPr lang="en-US" altLang="zh-C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GB" altLang="zh-C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GB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467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The central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algorithm consists of two main parts:</a:t>
            </a:r>
            <a:r>
              <a:rPr lang="en-US" altLang="zh-CN" dirty="0" smtClean="0"/>
              <a:t> load information centre(LIC) and workstations(WS)</a:t>
            </a:r>
          </a:p>
          <a:p>
            <a:r>
              <a:rPr lang="en-US" dirty="0" smtClean="0"/>
              <a:t>LIC:</a:t>
            </a:r>
          </a:p>
          <a:p>
            <a:pPr>
              <a:buNone/>
            </a:pPr>
            <a:r>
              <a:rPr lang="en-US" altLang="zh-CN" dirty="0" smtClean="0"/>
              <a:t>    •Makes decisions for processor allocation</a:t>
            </a:r>
            <a:endParaRPr lang="en-US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•Maintains load information for all processors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•Receives updates of load information every P        seconds from all the other computers 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altLang="zh-CN" sz="2400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central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WS: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•Run local processes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•Use transfer policy to decide whether a process should run locally or remotely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•Send processor allocation request to the LIC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•Send load information to the LIC every P seconds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•Move processes to run on other workstations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•Accept and run processes from other workstations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altLang="zh-CN" sz="2400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altLang="zh-CN" sz="2400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dirty="0" smtClean="0"/>
              <a:t>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 flow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Ws: Whether a process should be executed remotely</a:t>
            </a:r>
          </a:p>
          <a:p>
            <a:r>
              <a:rPr lang="en-US" altLang="zh-CN" dirty="0" smtClean="0"/>
              <a:t>Case 1:yes. </a:t>
            </a:r>
          </a:p>
          <a:p>
            <a:pPr>
              <a:buNone/>
            </a:pPr>
            <a:r>
              <a:rPr lang="en-US" altLang="zh-CN" dirty="0" smtClean="0"/>
              <a:t>  •</a:t>
            </a:r>
            <a:r>
              <a:rPr lang="en-US" altLang="zh-CN" dirty="0" err="1" smtClean="0"/>
              <a:t>Firstly,send</a:t>
            </a:r>
            <a:r>
              <a:rPr lang="en-US" altLang="zh-CN" dirty="0" smtClean="0"/>
              <a:t> a request together with the current value of  its load to the LIC.</a:t>
            </a:r>
          </a:p>
          <a:p>
            <a:pPr>
              <a:buNone/>
            </a:pPr>
            <a:r>
              <a:rPr lang="en-US" altLang="zh-CN" dirty="0" smtClean="0"/>
              <a:t>  •Secondly, When LIC receives a request, it will selects the computer with the shortest queue length as the destination processor, and informs the originating computer about the destination, updates the load of the destination by increment 1.Then,the 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 will moves the selected process to the destination. </a:t>
            </a:r>
          </a:p>
          <a:p>
            <a:r>
              <a:rPr lang="en-US" altLang="zh-CN" dirty="0" smtClean="0"/>
              <a:t>Case 2:no.</a:t>
            </a:r>
          </a:p>
          <a:p>
            <a:pPr>
              <a:buNone/>
            </a:pPr>
            <a:r>
              <a:rPr lang="en-US" altLang="zh-CN" dirty="0" smtClean="0"/>
              <a:t>   •The process  is executed locally, updates the load information of this 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 by increment 1.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无标题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488" y="428604"/>
            <a:ext cx="2687492" cy="59293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Analysis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/>
              <a:t>Good system performance (average response time) can be achieved;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/>
              <a:t>The update of load information for all processors generates a big overhead cost;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/>
              <a:t>It is a centralized algorithms, hence not robust.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283</TotalTime>
  <Words>322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凸显</vt:lpstr>
      <vt:lpstr>The Central Algorithm</vt:lpstr>
      <vt:lpstr>primary coverage </vt:lpstr>
      <vt:lpstr>Process management</vt:lpstr>
      <vt:lpstr>Processor allocation algorithms </vt:lpstr>
      <vt:lpstr>The central algorithm</vt:lpstr>
      <vt:lpstr>The central algorithm</vt:lpstr>
      <vt:lpstr>The  flow </vt:lpstr>
      <vt:lpstr>PowerPoint Presentation</vt:lpstr>
      <vt:lpstr>Analysis </vt:lpstr>
      <vt:lpstr>End thanks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ZHENHUI</dc:creator>
  <cp:lastModifiedBy>Ejaz khan</cp:lastModifiedBy>
  <cp:revision>38</cp:revision>
  <dcterms:created xsi:type="dcterms:W3CDTF">2011-11-27T06:00:36Z</dcterms:created>
  <dcterms:modified xsi:type="dcterms:W3CDTF">2020-12-22T12:29:27Z</dcterms:modified>
</cp:coreProperties>
</file>