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Project Name:</a:t>
            </a:r>
            <a:r>
              <a:rPr lang="en-US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b="1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b="1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Samsung </a:t>
            </a:r>
            <a:r>
              <a:rPr lang="en-US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mobile phone Stores Management System</a:t>
            </a:r>
            <a:br>
              <a:rPr lang="en-US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b="1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图片 3" descr="Img2769990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381000"/>
            <a:ext cx="1536090" cy="152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0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990600"/>
            <a:ext cx="6400800" cy="3124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Members: </a:t>
            </a:r>
            <a:endParaRPr lang="en-US" sz="2800" dirty="0" smtClean="0"/>
          </a:p>
          <a:p>
            <a:r>
              <a:rPr lang="en-US" sz="2800" dirty="0" smtClean="0"/>
              <a:t>HAQ IJAZ UL </a:t>
            </a:r>
            <a:r>
              <a:rPr lang="en-US" sz="2800" b="1" dirty="0" smtClean="0"/>
              <a:t>(</a:t>
            </a:r>
            <a:r>
              <a:rPr lang="en-US" sz="2800" b="1" dirty="0"/>
              <a:t>ID:2820150066)</a:t>
            </a:r>
            <a:endParaRPr lang="en-US" sz="2800" dirty="0" smtClean="0"/>
          </a:p>
          <a:p>
            <a:r>
              <a:rPr lang="en-US" sz="2800" dirty="0" err="1" smtClean="0"/>
              <a:t>Jalil</a:t>
            </a:r>
            <a:r>
              <a:rPr lang="en-US" sz="2800" dirty="0" smtClean="0"/>
              <a:t> </a:t>
            </a:r>
            <a:r>
              <a:rPr lang="en-US" sz="2800" dirty="0" err="1" smtClean="0"/>
              <a:t>Furqan</a:t>
            </a:r>
            <a:r>
              <a:rPr lang="en-US" sz="2800" dirty="0" smtClean="0"/>
              <a:t> </a:t>
            </a:r>
            <a:r>
              <a:rPr lang="en-US" sz="2800" b="1" dirty="0" smtClean="0"/>
              <a:t>(</a:t>
            </a:r>
            <a:r>
              <a:rPr lang="en-US" sz="2800" b="1" dirty="0"/>
              <a:t>ID:2820150079)</a:t>
            </a:r>
            <a:endParaRPr lang="en-US" sz="2800" dirty="0" smtClean="0"/>
          </a:p>
          <a:p>
            <a:r>
              <a:rPr lang="en-US" sz="2800" dirty="0" smtClean="0"/>
              <a:t>Ron </a:t>
            </a:r>
            <a:r>
              <a:rPr lang="en-US" sz="2800" dirty="0" err="1" smtClean="0"/>
              <a:t>wong</a:t>
            </a:r>
            <a:r>
              <a:rPr lang="en-US" sz="2800" dirty="0" smtClean="0"/>
              <a:t> </a:t>
            </a:r>
            <a:r>
              <a:rPr lang="en-US" sz="2800" dirty="0" smtClean="0"/>
              <a:t>See </a:t>
            </a:r>
            <a:r>
              <a:rPr lang="en-US" sz="2800" b="1" dirty="0" smtClean="0"/>
              <a:t>(</a:t>
            </a:r>
            <a:r>
              <a:rPr lang="en-US" sz="2800" b="1" dirty="0"/>
              <a:t>ID:2820150151)</a:t>
            </a:r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2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Communication Model</a:t>
            </a:r>
            <a:endParaRPr lang="en-US" dirty="0"/>
          </a:p>
        </p:txBody>
      </p:sp>
      <p:pic>
        <p:nvPicPr>
          <p:cNvPr id="4" name="内容占位符 3" descr="1QU~]XEQCVUJ((V4VZ5FR{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47800"/>
            <a:ext cx="1609725" cy="1466850"/>
          </a:xfrm>
          <a:prstGeom prst="rect">
            <a:avLst/>
          </a:prstGeom>
        </p:spPr>
      </p:pic>
      <p:sp>
        <p:nvSpPr>
          <p:cNvPr id="5" name="云形标注 6"/>
          <p:cNvSpPr/>
          <p:nvPr/>
        </p:nvSpPr>
        <p:spPr>
          <a:xfrm>
            <a:off x="3733800" y="3352800"/>
            <a:ext cx="1714512" cy="857256"/>
          </a:xfrm>
          <a:prstGeom prst="cloudCallo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Internet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1524000"/>
            <a:ext cx="99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Branch1</a:t>
            </a:r>
            <a:endParaRPr lang="zh-CN" altLang="en-US" dirty="0"/>
          </a:p>
        </p:txBody>
      </p:sp>
      <p:pic>
        <p:nvPicPr>
          <p:cNvPr id="7" name="内容占位符 3" descr="1QU~]XEQCVUJ((V4VZ5FR{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524000"/>
            <a:ext cx="1609725" cy="1466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43600" y="1524000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Branch2</a:t>
            </a:r>
            <a:endParaRPr lang="zh-CN" altLang="en-US" dirty="0"/>
          </a:p>
        </p:txBody>
      </p:sp>
      <p:sp>
        <p:nvSpPr>
          <p:cNvPr id="9" name="流程图: 磁盘 26"/>
          <p:cNvSpPr/>
          <p:nvPr/>
        </p:nvSpPr>
        <p:spPr>
          <a:xfrm>
            <a:off x="7391400" y="3886200"/>
            <a:ext cx="1500198" cy="150019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DB2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流程图: 磁盘 25"/>
          <p:cNvSpPr/>
          <p:nvPr/>
        </p:nvSpPr>
        <p:spPr>
          <a:xfrm>
            <a:off x="533400" y="4038600"/>
            <a:ext cx="1285884" cy="1357322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DB1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1" name="内容占位符 3" descr="1QU~]XEQCVUJ((V4VZ5FR{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5257800"/>
            <a:ext cx="1609725" cy="14668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72200" y="6231256"/>
            <a:ext cx="16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Head Office</a:t>
            </a:r>
            <a:endParaRPr lang="zh-CN" alt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>
            <a:off x="2295525" y="2181225"/>
            <a:ext cx="1743075" cy="132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5410200" y="2209800"/>
            <a:ext cx="1792117" cy="1524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5" idx="1"/>
          </p:cNvCxnSpPr>
          <p:nvPr/>
        </p:nvCxnSpPr>
        <p:spPr>
          <a:xfrm rot="16200000" flipV="1">
            <a:off x="4078632" y="4721568"/>
            <a:ext cx="1048657" cy="23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</p:cNvCxnSpPr>
          <p:nvPr/>
        </p:nvCxnSpPr>
        <p:spPr>
          <a:xfrm rot="5400000">
            <a:off x="831057" y="3455194"/>
            <a:ext cx="1200150" cy="119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9" idx="1"/>
          </p:cNvCxnSpPr>
          <p:nvPr/>
        </p:nvCxnSpPr>
        <p:spPr>
          <a:xfrm rot="16200000" flipH="1">
            <a:off x="7645006" y="3389707"/>
            <a:ext cx="895350" cy="97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1. Samsung chain is composed of a head office ( virtual characters ) , samsung imposed of two branches , and different areas where each branch</a:t>
            </a:r>
          </a:p>
          <a:p>
            <a:r>
              <a:rPr lang="en-US" sz="2000" dirty="0" smtClean="0"/>
              <a:t>2.  supermarket chains carried out between headquarters and branch transmission of data, but not for data transmission between the branches, data exchange using a local area network. </a:t>
            </a:r>
          </a:p>
          <a:p>
            <a:r>
              <a:rPr lang="en-US" sz="2000" dirty="0" smtClean="0"/>
              <a:t>3. Total manager this role can be summarized a store selling information ( distributed) , summary stores employee information ( distributed) , there is information ( copy) of each branch </a:t>
            </a:r>
          </a:p>
          <a:p>
            <a:r>
              <a:rPr lang="en-US" sz="2000" dirty="0" smtClean="0"/>
              <a:t>4. Long Branch , the staff just do their own local centralized database management ( add, delete, change, check ) , it does not involve the distributed management . Which stores employee information and local staff and local sales information , local vendor information , purchase local information, local product information, management information and stores the local sale of information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Overall database ER diagram</a:t>
            </a:r>
            <a:endParaRPr 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383780" cy="494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screen shots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8229600" cy="1304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20" y="3352800"/>
            <a:ext cx="8230780" cy="16910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99" y="152400"/>
            <a:ext cx="8843963" cy="1712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95" y="2286000"/>
            <a:ext cx="8954905" cy="1652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" y="4267200"/>
            <a:ext cx="9073662" cy="14862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5" y="228600"/>
            <a:ext cx="9062285" cy="1957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7" y="2438400"/>
            <a:ext cx="9094231" cy="1404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5" y="4125058"/>
            <a:ext cx="8879151" cy="13400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Fragmented and distributed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level of fragmentation : staff, warehouse ( different division Area ) </a:t>
            </a:r>
          </a:p>
          <a:p>
            <a:r>
              <a:rPr lang="en-US" dirty="0" smtClean="0"/>
              <a:t>Copy : shop ( both sites have ) </a:t>
            </a:r>
          </a:p>
          <a:p>
            <a:r>
              <a:rPr lang="en-US" dirty="0" smtClean="0"/>
              <a:t>Other redundant storage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230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Andalus</vt:lpstr>
      <vt:lpstr>Arial</vt:lpstr>
      <vt:lpstr>Calibri</vt:lpstr>
      <vt:lpstr>Office Theme</vt:lpstr>
      <vt:lpstr>   Project Name:  Samsung mobile phone Stores Management System </vt:lpstr>
      <vt:lpstr>PowerPoint Presentation</vt:lpstr>
      <vt:lpstr>Site Communication Model</vt:lpstr>
      <vt:lpstr>User needs</vt:lpstr>
      <vt:lpstr>Overall database ER diagram</vt:lpstr>
      <vt:lpstr>Database screen shots</vt:lpstr>
      <vt:lpstr>PowerPoint Presentation</vt:lpstr>
      <vt:lpstr>PowerPoint Presentation</vt:lpstr>
      <vt:lpstr>Fragmented and distributed databases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mobile phone chain store sales system</dc:title>
  <dc:creator>DEXTER</dc:creator>
  <cp:lastModifiedBy>Engr Ijaz</cp:lastModifiedBy>
  <cp:revision>21</cp:revision>
  <dcterms:created xsi:type="dcterms:W3CDTF">2006-08-16T00:00:00Z</dcterms:created>
  <dcterms:modified xsi:type="dcterms:W3CDTF">2016-01-19T03:31:49Z</dcterms:modified>
</cp:coreProperties>
</file>