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6" r:id="rId2"/>
  </p:sldMasterIdLst>
  <p:notesMasterIdLst>
    <p:notesMasterId r:id="rId20"/>
  </p:notesMasterIdLst>
  <p:handoutMasterIdLst>
    <p:handoutMasterId r:id="rId21"/>
  </p:handoutMasterIdLst>
  <p:sldIdLst>
    <p:sldId id="300" r:id="rId3"/>
    <p:sldId id="257" r:id="rId4"/>
    <p:sldId id="258" r:id="rId5"/>
    <p:sldId id="265" r:id="rId6"/>
    <p:sldId id="298" r:id="rId7"/>
    <p:sldId id="260" r:id="rId8"/>
    <p:sldId id="287" r:id="rId9"/>
    <p:sldId id="288" r:id="rId10"/>
    <p:sldId id="289" r:id="rId11"/>
    <p:sldId id="290" r:id="rId12"/>
    <p:sldId id="291" r:id="rId13"/>
    <p:sldId id="292" r:id="rId14"/>
    <p:sldId id="293" r:id="rId15"/>
    <p:sldId id="294" r:id="rId16"/>
    <p:sldId id="295" r:id="rId17"/>
    <p:sldId id="296" r:id="rId18"/>
    <p:sldId id="299" r:id="rId19"/>
  </p:sldIdLst>
  <p:sldSz cx="9144000" cy="6858000" type="screen4x3"/>
  <p:notesSz cx="7102475" cy="89916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5D3D45"/>
    <a:srgbClr val="000000"/>
    <a:srgbClr val="FF0000"/>
    <a:srgbClr val="6699FF"/>
    <a:srgbClr val="9999FF"/>
    <a:srgbClr val="003399"/>
    <a:srgbClr val="336699"/>
    <a:srgbClr val="960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79" autoAdjust="0"/>
  </p:normalViewPr>
  <p:slideViewPr>
    <p:cSldViewPr>
      <p:cViewPr varScale="1">
        <p:scale>
          <a:sx n="86" d="100"/>
          <a:sy n="86" d="100"/>
        </p:scale>
        <p:origin x="93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_rels/data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B42BF-CE11-4AA5-9B4B-750755AA09E0}" type="doc">
      <dgm:prSet loTypeId="urn:diagrams.loki3.com/VaryingWidthList" loCatId="list" qsTypeId="urn:microsoft.com/office/officeart/2005/8/quickstyle/simple1" qsCatId="simple" csTypeId="urn:microsoft.com/office/officeart/2005/8/colors/accent1_2" csCatId="accent1" phldr="1"/>
      <dgm:spPr/>
    </dgm:pt>
    <dgm:pt modelId="{AE2E81C9-8243-493B-88A1-71CA95590245}">
      <dgm:prSet phldrT="[Text]" custT="1"/>
      <dgm:spPr/>
      <dgm:t>
        <a:bodyPr/>
        <a:lstStyle/>
        <a:p>
          <a:r>
            <a:rPr lang="en-US" sz="3200" dirty="0" smtClean="0"/>
            <a:t>1.Naïve Bayes Classifier</a:t>
          </a:r>
          <a:endParaRPr lang="en-US" sz="3200" dirty="0"/>
        </a:p>
      </dgm:t>
    </dgm:pt>
    <dgm:pt modelId="{7F27A95E-1E22-47D3-867F-3662641B8E7D}" type="parTrans" cxnId="{5C125D57-91BB-4E7B-9E70-37D420F7F701}">
      <dgm:prSet/>
      <dgm:spPr/>
      <dgm:t>
        <a:bodyPr/>
        <a:lstStyle/>
        <a:p>
          <a:endParaRPr lang="en-US"/>
        </a:p>
      </dgm:t>
    </dgm:pt>
    <dgm:pt modelId="{C2C07B04-4889-492E-A246-5E084E8A0C32}" type="sibTrans" cxnId="{5C125D57-91BB-4E7B-9E70-37D420F7F701}">
      <dgm:prSet/>
      <dgm:spPr/>
      <dgm:t>
        <a:bodyPr/>
        <a:lstStyle/>
        <a:p>
          <a:endParaRPr lang="en-US"/>
        </a:p>
      </dgm:t>
    </dgm:pt>
    <dgm:pt modelId="{5976EA9E-1057-4CB1-89F1-0AFE6E14F030}">
      <dgm:prSet phldrT="[Text]" custT="1"/>
      <dgm:spPr/>
      <dgm:t>
        <a:bodyPr/>
        <a:lstStyle/>
        <a:p>
          <a:pPr algn="l"/>
          <a:r>
            <a:rPr lang="en-US" sz="3200" dirty="0" smtClean="0"/>
            <a:t>                2.Max Entropy</a:t>
          </a:r>
          <a:endParaRPr lang="en-US" sz="3200" dirty="0"/>
        </a:p>
      </dgm:t>
    </dgm:pt>
    <dgm:pt modelId="{77807A74-25D7-41E6-8E1E-A1A096915E06}" type="parTrans" cxnId="{70E6C947-47C7-4F71-AA5A-78D88BCC5D2D}">
      <dgm:prSet/>
      <dgm:spPr/>
      <dgm:t>
        <a:bodyPr/>
        <a:lstStyle/>
        <a:p>
          <a:endParaRPr lang="en-US"/>
        </a:p>
      </dgm:t>
    </dgm:pt>
    <dgm:pt modelId="{5FF0B323-1B57-4BF4-9A78-8711257863AE}" type="sibTrans" cxnId="{70E6C947-47C7-4F71-AA5A-78D88BCC5D2D}">
      <dgm:prSet/>
      <dgm:spPr/>
      <dgm:t>
        <a:bodyPr/>
        <a:lstStyle/>
        <a:p>
          <a:endParaRPr lang="en-US"/>
        </a:p>
      </dgm:t>
    </dgm:pt>
    <dgm:pt modelId="{E080D33C-2B2D-4AFE-9C06-280E674A90C7}">
      <dgm:prSet phldrT="[Text]" custT="1"/>
      <dgm:spPr/>
      <dgm:t>
        <a:bodyPr/>
        <a:lstStyle/>
        <a:p>
          <a:r>
            <a:rPr lang="en-US" sz="3200" dirty="0" smtClean="0"/>
            <a:t>     3.Support vector machine</a:t>
          </a:r>
          <a:endParaRPr lang="en-US" sz="3200" dirty="0"/>
        </a:p>
      </dgm:t>
    </dgm:pt>
    <dgm:pt modelId="{467C309D-D280-468B-86C1-018A7F617EF0}" type="parTrans" cxnId="{D66CF655-F862-41E8-A14F-2971C8A99C7A}">
      <dgm:prSet/>
      <dgm:spPr/>
      <dgm:t>
        <a:bodyPr/>
        <a:lstStyle/>
        <a:p>
          <a:endParaRPr lang="en-US"/>
        </a:p>
      </dgm:t>
    </dgm:pt>
    <dgm:pt modelId="{84ACD73C-2316-4CAE-A9F3-E06D9C21DCFE}" type="sibTrans" cxnId="{D66CF655-F862-41E8-A14F-2971C8A99C7A}">
      <dgm:prSet/>
      <dgm:spPr/>
      <dgm:t>
        <a:bodyPr/>
        <a:lstStyle/>
        <a:p>
          <a:endParaRPr lang="en-US"/>
        </a:p>
      </dgm:t>
    </dgm:pt>
    <dgm:pt modelId="{DF368332-A36D-4DF0-935E-A1770D68CDD8}" type="pres">
      <dgm:prSet presAssocID="{079B42BF-CE11-4AA5-9B4B-750755AA09E0}" presName="Name0" presStyleCnt="0">
        <dgm:presLayoutVars>
          <dgm:resizeHandles/>
        </dgm:presLayoutVars>
      </dgm:prSet>
      <dgm:spPr/>
    </dgm:pt>
    <dgm:pt modelId="{89B2070C-C929-4168-A320-C4CAA64D1836}" type="pres">
      <dgm:prSet presAssocID="{AE2E81C9-8243-493B-88A1-71CA95590245}" presName="text" presStyleLbl="node1" presStyleIdx="0" presStyleCnt="3" custScaleX="209508" custScaleY="15590" custLinFactY="-6030" custLinFactNeighborX="-5447" custLinFactNeighborY="-100000">
        <dgm:presLayoutVars>
          <dgm:bulletEnabled val="1"/>
        </dgm:presLayoutVars>
      </dgm:prSet>
      <dgm:spPr/>
      <dgm:t>
        <a:bodyPr/>
        <a:lstStyle/>
        <a:p>
          <a:endParaRPr lang="en-US"/>
        </a:p>
      </dgm:t>
    </dgm:pt>
    <dgm:pt modelId="{9B21DFFB-5C6C-40CE-A738-053E04DA87EB}" type="pres">
      <dgm:prSet presAssocID="{C2C07B04-4889-492E-A246-5E084E8A0C32}" presName="space" presStyleCnt="0"/>
      <dgm:spPr/>
    </dgm:pt>
    <dgm:pt modelId="{DDBFF404-45B2-4908-AF86-29FB5549EB89}" type="pres">
      <dgm:prSet presAssocID="{5976EA9E-1057-4CB1-89F1-0AFE6E14F030}" presName="text" presStyleLbl="node1" presStyleIdx="1" presStyleCnt="3" custScaleX="487244" custScaleY="14982" custLinFactNeighborY="-34328">
        <dgm:presLayoutVars>
          <dgm:bulletEnabled val="1"/>
        </dgm:presLayoutVars>
      </dgm:prSet>
      <dgm:spPr/>
      <dgm:t>
        <a:bodyPr/>
        <a:lstStyle/>
        <a:p>
          <a:endParaRPr lang="en-US"/>
        </a:p>
      </dgm:t>
    </dgm:pt>
    <dgm:pt modelId="{464AE709-4D6E-40E8-AB8C-AFB172944375}" type="pres">
      <dgm:prSet presAssocID="{5FF0B323-1B57-4BF4-9A78-8711257863AE}" presName="space" presStyleCnt="0"/>
      <dgm:spPr/>
    </dgm:pt>
    <dgm:pt modelId="{2AA03D02-3263-4269-84A5-B49DA6B61218}" type="pres">
      <dgm:prSet presAssocID="{E080D33C-2B2D-4AFE-9C06-280E674A90C7}" presName="text" presStyleLbl="node1" presStyleIdx="2" presStyleCnt="3" custScaleX="267783" custScaleY="16757" custLinFactY="4542" custLinFactNeighborX="1197" custLinFactNeighborY="100000">
        <dgm:presLayoutVars>
          <dgm:bulletEnabled val="1"/>
        </dgm:presLayoutVars>
      </dgm:prSet>
      <dgm:spPr/>
      <dgm:t>
        <a:bodyPr/>
        <a:lstStyle/>
        <a:p>
          <a:endParaRPr lang="en-US"/>
        </a:p>
      </dgm:t>
    </dgm:pt>
  </dgm:ptLst>
  <dgm:cxnLst>
    <dgm:cxn modelId="{D66CF655-F862-41E8-A14F-2971C8A99C7A}" srcId="{079B42BF-CE11-4AA5-9B4B-750755AA09E0}" destId="{E080D33C-2B2D-4AFE-9C06-280E674A90C7}" srcOrd="2" destOrd="0" parTransId="{467C309D-D280-468B-86C1-018A7F617EF0}" sibTransId="{84ACD73C-2316-4CAE-A9F3-E06D9C21DCFE}"/>
    <dgm:cxn modelId="{3CE4395D-ED9D-4CB3-8071-B2D4A55FAC76}" type="presOf" srcId="{E080D33C-2B2D-4AFE-9C06-280E674A90C7}" destId="{2AA03D02-3263-4269-84A5-B49DA6B61218}" srcOrd="0" destOrd="0" presId="urn:diagrams.loki3.com/VaryingWidthList"/>
    <dgm:cxn modelId="{70E6C947-47C7-4F71-AA5A-78D88BCC5D2D}" srcId="{079B42BF-CE11-4AA5-9B4B-750755AA09E0}" destId="{5976EA9E-1057-4CB1-89F1-0AFE6E14F030}" srcOrd="1" destOrd="0" parTransId="{77807A74-25D7-41E6-8E1E-A1A096915E06}" sibTransId="{5FF0B323-1B57-4BF4-9A78-8711257863AE}"/>
    <dgm:cxn modelId="{28DE555C-99AD-4303-B088-052FAD9BF0AD}" type="presOf" srcId="{AE2E81C9-8243-493B-88A1-71CA95590245}" destId="{89B2070C-C929-4168-A320-C4CAA64D1836}" srcOrd="0" destOrd="0" presId="urn:diagrams.loki3.com/VaryingWidthList"/>
    <dgm:cxn modelId="{67CBBD78-519D-4370-923E-E21B2EBBEB9B}" type="presOf" srcId="{5976EA9E-1057-4CB1-89F1-0AFE6E14F030}" destId="{DDBFF404-45B2-4908-AF86-29FB5549EB89}" srcOrd="0" destOrd="0" presId="urn:diagrams.loki3.com/VaryingWidthList"/>
    <dgm:cxn modelId="{B952A99F-D473-4080-8145-1194490B4F67}" type="presOf" srcId="{079B42BF-CE11-4AA5-9B4B-750755AA09E0}" destId="{DF368332-A36D-4DF0-935E-A1770D68CDD8}" srcOrd="0" destOrd="0" presId="urn:diagrams.loki3.com/VaryingWidthList"/>
    <dgm:cxn modelId="{5C125D57-91BB-4E7B-9E70-37D420F7F701}" srcId="{079B42BF-CE11-4AA5-9B4B-750755AA09E0}" destId="{AE2E81C9-8243-493B-88A1-71CA95590245}" srcOrd="0" destOrd="0" parTransId="{7F27A95E-1E22-47D3-867F-3662641B8E7D}" sibTransId="{C2C07B04-4889-492E-A246-5E084E8A0C32}"/>
    <dgm:cxn modelId="{430A172F-FB41-4F68-B6B1-FF2DABCFB2FA}" type="presParOf" srcId="{DF368332-A36D-4DF0-935E-A1770D68CDD8}" destId="{89B2070C-C929-4168-A320-C4CAA64D1836}" srcOrd="0" destOrd="0" presId="urn:diagrams.loki3.com/VaryingWidthList"/>
    <dgm:cxn modelId="{7E441BF1-00FE-4D27-BB9F-17848EDFF7AF}" type="presParOf" srcId="{DF368332-A36D-4DF0-935E-A1770D68CDD8}" destId="{9B21DFFB-5C6C-40CE-A738-053E04DA87EB}" srcOrd="1" destOrd="0" presId="urn:diagrams.loki3.com/VaryingWidthList"/>
    <dgm:cxn modelId="{D76C4CA4-4280-4786-938F-2FC8C4BC418A}" type="presParOf" srcId="{DF368332-A36D-4DF0-935E-A1770D68CDD8}" destId="{DDBFF404-45B2-4908-AF86-29FB5549EB89}" srcOrd="2" destOrd="0" presId="urn:diagrams.loki3.com/VaryingWidthList"/>
    <dgm:cxn modelId="{E9E744B0-BC48-4C1B-BC13-9694EB31B9BA}" type="presParOf" srcId="{DF368332-A36D-4DF0-935E-A1770D68CDD8}" destId="{464AE709-4D6E-40E8-AB8C-AFB172944375}" srcOrd="3" destOrd="0" presId="urn:diagrams.loki3.com/VaryingWidthList"/>
    <dgm:cxn modelId="{43740245-3C45-49A6-BC73-69ABFE858DA0}" type="presParOf" srcId="{DF368332-A36D-4DF0-935E-A1770D68CDD8}" destId="{2AA03D02-3263-4269-84A5-B49DA6B61218}"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6D60EB-EDC2-4055-9CE4-AFECA07487EB}"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26A12867-E16A-4201-9E39-5C4F8327FB88}">
      <dgm:prSet phldrT="[Text]" custT="1"/>
      <dgm:spPr/>
      <dgm:t>
        <a:bodyPr/>
        <a:lstStyle/>
        <a:p>
          <a:r>
            <a:rPr lang="en-US" sz="4000" dirty="0" smtClean="0"/>
            <a:t>Naïve Bayes Classifier</a:t>
          </a:r>
          <a:endParaRPr lang="en-US" sz="4000" dirty="0"/>
        </a:p>
      </dgm:t>
    </dgm:pt>
    <dgm:pt modelId="{7E247716-C624-4514-8E77-75E3810FFE9A}" type="parTrans" cxnId="{86D4DC42-DB5A-4332-8A85-256EDCA2BC77}">
      <dgm:prSet/>
      <dgm:spPr/>
      <dgm:t>
        <a:bodyPr/>
        <a:lstStyle/>
        <a:p>
          <a:endParaRPr lang="en-US"/>
        </a:p>
      </dgm:t>
    </dgm:pt>
    <dgm:pt modelId="{27D4792F-9428-4E1B-B3FF-D959D59C07A0}" type="sibTrans" cxnId="{86D4DC42-DB5A-4332-8A85-256EDCA2BC77}">
      <dgm:prSet/>
      <dgm:spPr/>
      <dgm:t>
        <a:bodyPr/>
        <a:lstStyle/>
        <a:p>
          <a:endParaRPr lang="en-US"/>
        </a:p>
      </dgm:t>
    </dgm:pt>
    <dgm:pt modelId="{1441BC95-F1D9-4998-81F1-11F115DF1B9C}">
      <dgm:prSet phldrT="[Text]"/>
      <dgm:spPr/>
      <dgm:t>
        <a:bodyPr/>
        <a:lstStyle/>
        <a:p>
          <a:r>
            <a:rPr lang="en-US" dirty="0" smtClean="0"/>
            <a:t>Multinomial Naïve Bayes</a:t>
          </a:r>
          <a:endParaRPr lang="en-US" dirty="0"/>
        </a:p>
      </dgm:t>
    </dgm:pt>
    <dgm:pt modelId="{22938B92-EA3D-45C6-8931-602F6C23216C}" type="parTrans" cxnId="{0F708289-13EF-4725-8919-0113A75756F0}">
      <dgm:prSet/>
      <dgm:spPr/>
      <dgm:t>
        <a:bodyPr/>
        <a:lstStyle/>
        <a:p>
          <a:endParaRPr lang="en-US"/>
        </a:p>
      </dgm:t>
    </dgm:pt>
    <dgm:pt modelId="{4B31C427-3BC1-4B07-B5BD-F8D3CF4B4B37}" type="sibTrans" cxnId="{0F708289-13EF-4725-8919-0113A75756F0}">
      <dgm:prSet/>
      <dgm:spPr/>
      <dgm:t>
        <a:bodyPr/>
        <a:lstStyle/>
        <a:p>
          <a:endParaRPr lang="en-US"/>
        </a:p>
      </dgm:t>
    </dgm:pt>
    <dgm:pt modelId="{74AEB449-36C1-448E-B18E-5B4311514CEA}">
      <dgm:prSet phldrT="[Text]"/>
      <dgm:spPr/>
      <dgm:t>
        <a:bodyPr/>
        <a:lstStyle/>
        <a:p>
          <a:r>
            <a:rPr lang="en-US" dirty="0" smtClean="0"/>
            <a:t>Binarized Multinomial Naïve Bayes</a:t>
          </a:r>
          <a:endParaRPr lang="en-US" dirty="0"/>
        </a:p>
      </dgm:t>
    </dgm:pt>
    <dgm:pt modelId="{08EB30C9-F63F-4C10-8DEE-47CE78D6D5EB}" type="parTrans" cxnId="{8911AAA2-3C3F-4A53-AD11-3D5E383B3ABA}">
      <dgm:prSet/>
      <dgm:spPr/>
      <dgm:t>
        <a:bodyPr/>
        <a:lstStyle/>
        <a:p>
          <a:endParaRPr lang="en-US"/>
        </a:p>
      </dgm:t>
    </dgm:pt>
    <dgm:pt modelId="{7F3DC08A-D7A4-47E6-9D64-EF9E0A0FD8C7}" type="sibTrans" cxnId="{8911AAA2-3C3F-4A53-AD11-3D5E383B3ABA}">
      <dgm:prSet/>
      <dgm:spPr/>
      <dgm:t>
        <a:bodyPr/>
        <a:lstStyle/>
        <a:p>
          <a:endParaRPr lang="en-US"/>
        </a:p>
      </dgm:t>
    </dgm:pt>
    <dgm:pt modelId="{A3554C22-0929-4C22-9A08-658D107BAF5F}" type="pres">
      <dgm:prSet presAssocID="{036D60EB-EDC2-4055-9CE4-AFECA07487EB}" presName="layout" presStyleCnt="0">
        <dgm:presLayoutVars>
          <dgm:chMax/>
          <dgm:chPref/>
          <dgm:dir/>
          <dgm:animOne val="branch"/>
          <dgm:animLvl val="lvl"/>
          <dgm:resizeHandles/>
        </dgm:presLayoutVars>
      </dgm:prSet>
      <dgm:spPr/>
      <dgm:t>
        <a:bodyPr/>
        <a:lstStyle/>
        <a:p>
          <a:endParaRPr lang="en-US"/>
        </a:p>
      </dgm:t>
    </dgm:pt>
    <dgm:pt modelId="{5517848A-84B3-44B7-9BAE-204D0B4B05A2}" type="pres">
      <dgm:prSet presAssocID="{26A12867-E16A-4201-9E39-5C4F8327FB88}" presName="root" presStyleCnt="0">
        <dgm:presLayoutVars>
          <dgm:chMax/>
          <dgm:chPref val="4"/>
        </dgm:presLayoutVars>
      </dgm:prSet>
      <dgm:spPr/>
    </dgm:pt>
    <dgm:pt modelId="{E9496936-B671-4E64-977E-EF7AC911D015}" type="pres">
      <dgm:prSet presAssocID="{26A12867-E16A-4201-9E39-5C4F8327FB88}" presName="rootComposite" presStyleCnt="0">
        <dgm:presLayoutVars/>
      </dgm:prSet>
      <dgm:spPr/>
    </dgm:pt>
    <dgm:pt modelId="{74D1EE8A-AB86-4979-BDEB-52ABED37D080}" type="pres">
      <dgm:prSet presAssocID="{26A12867-E16A-4201-9E39-5C4F8327FB88}" presName="rootText" presStyleLbl="node0" presStyleIdx="0" presStyleCnt="1" custScaleX="96154" custScaleY="79873">
        <dgm:presLayoutVars>
          <dgm:chMax/>
          <dgm:chPref val="4"/>
        </dgm:presLayoutVars>
      </dgm:prSet>
      <dgm:spPr/>
      <dgm:t>
        <a:bodyPr/>
        <a:lstStyle/>
        <a:p>
          <a:endParaRPr lang="en-US"/>
        </a:p>
      </dgm:t>
    </dgm:pt>
    <dgm:pt modelId="{0AAA4F17-AD0C-47D1-84ED-0EFAF816D959}" type="pres">
      <dgm:prSet presAssocID="{26A12867-E16A-4201-9E39-5C4F8327FB88}" presName="childShape" presStyleCnt="0">
        <dgm:presLayoutVars>
          <dgm:chMax val="0"/>
          <dgm:chPref val="0"/>
        </dgm:presLayoutVars>
      </dgm:prSet>
      <dgm:spPr/>
    </dgm:pt>
    <dgm:pt modelId="{A4C29BAB-EAFC-4075-BF87-157EE584257B}" type="pres">
      <dgm:prSet presAssocID="{1441BC95-F1D9-4998-81F1-11F115DF1B9C}" presName="childComposite" presStyleCnt="0">
        <dgm:presLayoutVars>
          <dgm:chMax val="0"/>
          <dgm:chPref val="0"/>
        </dgm:presLayoutVars>
      </dgm:prSet>
      <dgm:spPr/>
    </dgm:pt>
    <dgm:pt modelId="{5E5193DF-296D-41B4-A725-24F87E89E24A}" type="pres">
      <dgm:prSet presAssocID="{1441BC95-F1D9-4998-81F1-11F115DF1B9C}" presName="Image" presStyleLbl="node1" presStyleIdx="0" presStyleCnt="2" custScaleX="77778" custScaleY="76540">
        <dgm:style>
          <a:lnRef idx="1">
            <a:schemeClr val="dk1"/>
          </a:lnRef>
          <a:fillRef idx="3">
            <a:schemeClr val="dk1"/>
          </a:fillRef>
          <a:effectRef idx="2">
            <a:schemeClr val="dk1"/>
          </a:effectRef>
          <a:fontRef idx="minor">
            <a:schemeClr val="lt1"/>
          </a:fontRef>
        </dgm:style>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0" b="-20000"/>
          </a:stretch>
        </a:blipFill>
      </dgm:spPr>
    </dgm:pt>
    <dgm:pt modelId="{8CFE63B7-CFB6-4807-821D-8E057A20B17F}" type="pres">
      <dgm:prSet presAssocID="{1441BC95-F1D9-4998-81F1-11F115DF1B9C}" presName="childText" presStyleLbl="lnNode1" presStyleIdx="0" presStyleCnt="2" custScaleX="97217" custScaleY="80856">
        <dgm:presLayoutVars>
          <dgm:chMax val="0"/>
          <dgm:chPref val="0"/>
          <dgm:bulletEnabled val="1"/>
        </dgm:presLayoutVars>
      </dgm:prSet>
      <dgm:spPr/>
      <dgm:t>
        <a:bodyPr/>
        <a:lstStyle/>
        <a:p>
          <a:endParaRPr lang="en-US"/>
        </a:p>
      </dgm:t>
    </dgm:pt>
    <dgm:pt modelId="{E0A0D591-2880-4881-96B2-28374B747E3D}" type="pres">
      <dgm:prSet presAssocID="{74AEB449-36C1-448E-B18E-5B4311514CEA}" presName="childComposite" presStyleCnt="0">
        <dgm:presLayoutVars>
          <dgm:chMax val="0"/>
          <dgm:chPref val="0"/>
        </dgm:presLayoutVars>
      </dgm:prSet>
      <dgm:spPr/>
    </dgm:pt>
    <dgm:pt modelId="{7EED8EBB-FB6E-4602-924C-A7C9FC0F0203}" type="pres">
      <dgm:prSet presAssocID="{74AEB449-36C1-448E-B18E-5B4311514CEA}" presName="Image" presStyleLbl="node1" presStyleIdx="1" presStyleCnt="2" custScaleX="76191" custScaleY="83968"/>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pt>
    <dgm:pt modelId="{1E3FE36D-D2BE-4736-B701-CBF6DC6589AE}" type="pres">
      <dgm:prSet presAssocID="{74AEB449-36C1-448E-B18E-5B4311514CEA}" presName="childText" presStyleLbl="lnNode1" presStyleIdx="1" presStyleCnt="2" custScaleX="97154" custScaleY="85207" custLinFactNeighborX="347" custLinFactNeighborY="-1047">
        <dgm:presLayoutVars>
          <dgm:chMax val="0"/>
          <dgm:chPref val="0"/>
          <dgm:bulletEnabled val="1"/>
        </dgm:presLayoutVars>
      </dgm:prSet>
      <dgm:spPr/>
      <dgm:t>
        <a:bodyPr/>
        <a:lstStyle/>
        <a:p>
          <a:endParaRPr lang="en-US"/>
        </a:p>
      </dgm:t>
    </dgm:pt>
  </dgm:ptLst>
  <dgm:cxnLst>
    <dgm:cxn modelId="{B5893944-AC4C-4C18-B4FD-7E90D43E6022}" type="presOf" srcId="{74AEB449-36C1-448E-B18E-5B4311514CEA}" destId="{1E3FE36D-D2BE-4736-B701-CBF6DC6589AE}" srcOrd="0" destOrd="0" presId="urn:microsoft.com/office/officeart/2008/layout/PictureAccentList"/>
    <dgm:cxn modelId="{86D4DC42-DB5A-4332-8A85-256EDCA2BC77}" srcId="{036D60EB-EDC2-4055-9CE4-AFECA07487EB}" destId="{26A12867-E16A-4201-9E39-5C4F8327FB88}" srcOrd="0" destOrd="0" parTransId="{7E247716-C624-4514-8E77-75E3810FFE9A}" sibTransId="{27D4792F-9428-4E1B-B3FF-D959D59C07A0}"/>
    <dgm:cxn modelId="{558FD2BF-1C8A-4554-B934-A01A91EA8D4B}" type="presOf" srcId="{036D60EB-EDC2-4055-9CE4-AFECA07487EB}" destId="{A3554C22-0929-4C22-9A08-658D107BAF5F}" srcOrd="0" destOrd="0" presId="urn:microsoft.com/office/officeart/2008/layout/PictureAccentList"/>
    <dgm:cxn modelId="{1A10BBE2-4A53-4B9A-BF8C-AB7FD8741B5B}" type="presOf" srcId="{26A12867-E16A-4201-9E39-5C4F8327FB88}" destId="{74D1EE8A-AB86-4979-BDEB-52ABED37D080}" srcOrd="0" destOrd="0" presId="urn:microsoft.com/office/officeart/2008/layout/PictureAccentList"/>
    <dgm:cxn modelId="{D9381190-7FD2-42E4-895C-7D3AAF215F60}" type="presOf" srcId="{1441BC95-F1D9-4998-81F1-11F115DF1B9C}" destId="{8CFE63B7-CFB6-4807-821D-8E057A20B17F}" srcOrd="0" destOrd="0" presId="urn:microsoft.com/office/officeart/2008/layout/PictureAccentList"/>
    <dgm:cxn modelId="{0F708289-13EF-4725-8919-0113A75756F0}" srcId="{26A12867-E16A-4201-9E39-5C4F8327FB88}" destId="{1441BC95-F1D9-4998-81F1-11F115DF1B9C}" srcOrd="0" destOrd="0" parTransId="{22938B92-EA3D-45C6-8931-602F6C23216C}" sibTransId="{4B31C427-3BC1-4B07-B5BD-F8D3CF4B4B37}"/>
    <dgm:cxn modelId="{8911AAA2-3C3F-4A53-AD11-3D5E383B3ABA}" srcId="{26A12867-E16A-4201-9E39-5C4F8327FB88}" destId="{74AEB449-36C1-448E-B18E-5B4311514CEA}" srcOrd="1" destOrd="0" parTransId="{08EB30C9-F63F-4C10-8DEE-47CE78D6D5EB}" sibTransId="{7F3DC08A-D7A4-47E6-9D64-EF9E0A0FD8C7}"/>
    <dgm:cxn modelId="{FF82F031-7D4F-4457-893C-98E2D2D77DC4}" type="presParOf" srcId="{A3554C22-0929-4C22-9A08-658D107BAF5F}" destId="{5517848A-84B3-44B7-9BAE-204D0B4B05A2}" srcOrd="0" destOrd="0" presId="urn:microsoft.com/office/officeart/2008/layout/PictureAccentList"/>
    <dgm:cxn modelId="{C8529883-D008-4650-B7F1-4B6B6AFCCEAD}" type="presParOf" srcId="{5517848A-84B3-44B7-9BAE-204D0B4B05A2}" destId="{E9496936-B671-4E64-977E-EF7AC911D015}" srcOrd="0" destOrd="0" presId="urn:microsoft.com/office/officeart/2008/layout/PictureAccentList"/>
    <dgm:cxn modelId="{2F953E38-CF17-4CD1-8B6D-E8BFECB63FDF}" type="presParOf" srcId="{E9496936-B671-4E64-977E-EF7AC911D015}" destId="{74D1EE8A-AB86-4979-BDEB-52ABED37D080}" srcOrd="0" destOrd="0" presId="urn:microsoft.com/office/officeart/2008/layout/PictureAccentList"/>
    <dgm:cxn modelId="{C8F29F00-83EE-49E1-A3AD-95C91821159D}" type="presParOf" srcId="{5517848A-84B3-44B7-9BAE-204D0B4B05A2}" destId="{0AAA4F17-AD0C-47D1-84ED-0EFAF816D959}" srcOrd="1" destOrd="0" presId="urn:microsoft.com/office/officeart/2008/layout/PictureAccentList"/>
    <dgm:cxn modelId="{609D94F2-4DBF-4FD3-9E2D-C8C9707EC18F}" type="presParOf" srcId="{0AAA4F17-AD0C-47D1-84ED-0EFAF816D959}" destId="{A4C29BAB-EAFC-4075-BF87-157EE584257B}" srcOrd="0" destOrd="0" presId="urn:microsoft.com/office/officeart/2008/layout/PictureAccentList"/>
    <dgm:cxn modelId="{341FF4D8-431C-4DC4-8C0F-3B381E12FF5C}" type="presParOf" srcId="{A4C29BAB-EAFC-4075-BF87-157EE584257B}" destId="{5E5193DF-296D-41B4-A725-24F87E89E24A}" srcOrd="0" destOrd="0" presId="urn:microsoft.com/office/officeart/2008/layout/PictureAccentList"/>
    <dgm:cxn modelId="{0BAAF965-54E1-43CC-9068-61664D912814}" type="presParOf" srcId="{A4C29BAB-EAFC-4075-BF87-157EE584257B}" destId="{8CFE63B7-CFB6-4807-821D-8E057A20B17F}" srcOrd="1" destOrd="0" presId="urn:microsoft.com/office/officeart/2008/layout/PictureAccentList"/>
    <dgm:cxn modelId="{BA88FC82-351C-4BDE-A76D-CF06BF7309F4}" type="presParOf" srcId="{0AAA4F17-AD0C-47D1-84ED-0EFAF816D959}" destId="{E0A0D591-2880-4881-96B2-28374B747E3D}" srcOrd="1" destOrd="0" presId="urn:microsoft.com/office/officeart/2008/layout/PictureAccentList"/>
    <dgm:cxn modelId="{7D5CDF04-366E-481B-B39C-2636B4B9957C}" type="presParOf" srcId="{E0A0D591-2880-4881-96B2-28374B747E3D}" destId="{7EED8EBB-FB6E-4602-924C-A7C9FC0F0203}" srcOrd="0" destOrd="0" presId="urn:microsoft.com/office/officeart/2008/layout/PictureAccentList"/>
    <dgm:cxn modelId="{13C25F41-1581-409B-8A10-FE0DE1D4FABC}" type="presParOf" srcId="{E0A0D591-2880-4881-96B2-28374B747E3D}" destId="{1E3FE36D-D2BE-4736-B701-CBF6DC6589AE}"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2070C-C929-4168-A320-C4CAA64D1836}">
      <dsp:nvSpPr>
        <dsp:cNvPr id="0" name=""/>
        <dsp:cNvSpPr/>
      </dsp:nvSpPr>
      <dsp:spPr>
        <a:xfrm>
          <a:off x="0" y="496586"/>
          <a:ext cx="7924800" cy="7476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t>1.Naïve Bayes Classifier</a:t>
          </a:r>
          <a:endParaRPr lang="en-US" sz="3200" kern="1200" dirty="0"/>
        </a:p>
      </dsp:txBody>
      <dsp:txXfrm>
        <a:off x="0" y="496586"/>
        <a:ext cx="7924800" cy="747682"/>
      </dsp:txXfrm>
    </dsp:sp>
    <dsp:sp modelId="{DDBFF404-45B2-4908-AF86-29FB5549EB89}">
      <dsp:nvSpPr>
        <dsp:cNvPr id="0" name=""/>
        <dsp:cNvSpPr/>
      </dsp:nvSpPr>
      <dsp:spPr>
        <a:xfrm>
          <a:off x="0" y="1930737"/>
          <a:ext cx="7924800" cy="7185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                2.Max Entropy</a:t>
          </a:r>
          <a:endParaRPr lang="en-US" sz="3200" kern="1200" dirty="0"/>
        </a:p>
      </dsp:txBody>
      <dsp:txXfrm>
        <a:off x="0" y="1930737"/>
        <a:ext cx="7924800" cy="718523"/>
      </dsp:txXfrm>
    </dsp:sp>
    <dsp:sp modelId="{2AA03D02-3263-4269-84A5-B49DA6B61218}">
      <dsp:nvSpPr>
        <dsp:cNvPr id="0" name=""/>
        <dsp:cNvSpPr/>
      </dsp:nvSpPr>
      <dsp:spPr>
        <a:xfrm>
          <a:off x="0" y="3428999"/>
          <a:ext cx="7924800" cy="8036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t>     3.Support vector machine</a:t>
          </a:r>
          <a:endParaRPr lang="en-US" sz="3200" kern="1200" dirty="0"/>
        </a:p>
      </dsp:txBody>
      <dsp:txXfrm>
        <a:off x="0" y="3428999"/>
        <a:ext cx="7924800" cy="803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1EE8A-AB86-4979-BDEB-52ABED37D080}">
      <dsp:nvSpPr>
        <dsp:cNvPr id="0" name=""/>
        <dsp:cNvSpPr/>
      </dsp:nvSpPr>
      <dsp:spPr>
        <a:xfrm>
          <a:off x="40772" y="695966"/>
          <a:ext cx="7843254" cy="9866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t>Naïve Bayes Classifier</a:t>
          </a:r>
          <a:endParaRPr lang="en-US" sz="4000" kern="1200" dirty="0"/>
        </a:p>
      </dsp:txBody>
      <dsp:txXfrm>
        <a:off x="69671" y="724865"/>
        <a:ext cx="7785456" cy="928881"/>
      </dsp:txXfrm>
    </dsp:sp>
    <dsp:sp modelId="{5E5193DF-296D-41B4-A725-24F87E89E24A}">
      <dsp:nvSpPr>
        <dsp:cNvPr id="0" name=""/>
        <dsp:cNvSpPr/>
      </dsp:nvSpPr>
      <dsp:spPr>
        <a:xfrm>
          <a:off x="183" y="1931660"/>
          <a:ext cx="960799" cy="945506"/>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0" b="-20000"/>
          </a:stretch>
        </a:blip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dsp:spPr>
      <dsp:style>
        <a:lnRef idx="1">
          <a:schemeClr val="dk1"/>
        </a:lnRef>
        <a:fillRef idx="3">
          <a:schemeClr val="dk1"/>
        </a:fillRef>
        <a:effectRef idx="2">
          <a:schemeClr val="dk1"/>
        </a:effectRef>
        <a:fontRef idx="minor">
          <a:schemeClr val="lt1"/>
        </a:fontRef>
      </dsp:style>
    </dsp:sp>
    <dsp:sp modelId="{8CFE63B7-CFB6-4807-821D-8E057A20B17F}">
      <dsp:nvSpPr>
        <dsp:cNvPr id="0" name=""/>
        <dsp:cNvSpPr/>
      </dsp:nvSpPr>
      <dsp:spPr>
        <a:xfrm>
          <a:off x="1267640" y="1905002"/>
          <a:ext cx="6656975" cy="998822"/>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smtClean="0"/>
            <a:t>Multinomial Naïve Bayes</a:t>
          </a:r>
          <a:endParaRPr lang="en-US" sz="3100" kern="1200" dirty="0"/>
        </a:p>
      </dsp:txBody>
      <dsp:txXfrm>
        <a:off x="1316407" y="1953769"/>
        <a:ext cx="6559441" cy="901288"/>
      </dsp:txXfrm>
    </dsp:sp>
    <dsp:sp modelId="{7EED8EBB-FB6E-4602-924C-A7C9FC0F0203}">
      <dsp:nvSpPr>
        <dsp:cNvPr id="0" name=""/>
        <dsp:cNvSpPr/>
      </dsp:nvSpPr>
      <dsp:spPr>
        <a:xfrm>
          <a:off x="12142" y="3059714"/>
          <a:ext cx="941195" cy="1037265"/>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3FE36D-D2BE-4736-B701-CBF6DC6589AE}">
      <dsp:nvSpPr>
        <dsp:cNvPr id="0" name=""/>
        <dsp:cNvSpPr/>
      </dsp:nvSpPr>
      <dsp:spPr>
        <a:xfrm>
          <a:off x="1272138" y="3039128"/>
          <a:ext cx="6652661" cy="105257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smtClean="0"/>
            <a:t>Binarized Multinomial Naïve Bayes</a:t>
          </a:r>
          <a:endParaRPr lang="en-US" sz="3100" kern="1200" dirty="0"/>
        </a:p>
      </dsp:txBody>
      <dsp:txXfrm>
        <a:off x="1323530" y="3090520"/>
        <a:ext cx="6549877" cy="949787"/>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7411" name="Rectangle 3"/>
          <p:cNvSpPr>
            <a:spLocks noGrp="1" noChangeArrowheads="1"/>
          </p:cNvSpPr>
          <p:nvPr>
            <p:ph type="dt" sz="quarter" idx="1"/>
          </p:nvPr>
        </p:nvSpPr>
        <p:spPr bwMode="auto">
          <a:xfrm>
            <a:off x="4024313" y="0"/>
            <a:ext cx="3078162"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7412" name="Rectangle 4"/>
          <p:cNvSpPr>
            <a:spLocks noGrp="1" noChangeArrowheads="1"/>
          </p:cNvSpPr>
          <p:nvPr>
            <p:ph type="ftr" sz="quarter" idx="2"/>
          </p:nvPr>
        </p:nvSpPr>
        <p:spPr bwMode="auto">
          <a:xfrm>
            <a:off x="0" y="8542338"/>
            <a:ext cx="3078163"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7413" name="Rectangle 5"/>
          <p:cNvSpPr>
            <a:spLocks noGrp="1" noChangeArrowheads="1"/>
          </p:cNvSpPr>
          <p:nvPr>
            <p:ph type="sldNum" sz="quarter" idx="3"/>
          </p:nvPr>
        </p:nvSpPr>
        <p:spPr bwMode="auto">
          <a:xfrm>
            <a:off x="4024313" y="8542338"/>
            <a:ext cx="3078162"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F6168EAF-C73D-4C5C-8DA9-0A27C64E7F41}" type="slidenum">
              <a:rPr lang="en-US"/>
              <a:pPr/>
              <a:t>‹#›</a:t>
            </a:fld>
            <a:endParaRPr lang="en-US"/>
          </a:p>
        </p:txBody>
      </p:sp>
    </p:spTree>
    <p:extLst>
      <p:ext uri="{BB962C8B-B14F-4D97-AF65-F5344CB8AC3E}">
        <p14:creationId xmlns:p14="http://schemas.microsoft.com/office/powerpoint/2010/main" val="162986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5363" name="Rectangle 3"/>
          <p:cNvSpPr>
            <a:spLocks noGrp="1" noChangeArrowheads="1"/>
          </p:cNvSpPr>
          <p:nvPr>
            <p:ph type="dt" idx="1"/>
          </p:nvPr>
        </p:nvSpPr>
        <p:spPr bwMode="auto">
          <a:xfrm>
            <a:off x="4024313" y="0"/>
            <a:ext cx="3078162"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5364"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947738" y="4270375"/>
            <a:ext cx="5207000" cy="404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542338"/>
            <a:ext cx="3078163"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5367" name="Rectangle 7"/>
          <p:cNvSpPr>
            <a:spLocks noGrp="1" noChangeArrowheads="1"/>
          </p:cNvSpPr>
          <p:nvPr>
            <p:ph type="sldNum" sz="quarter" idx="5"/>
          </p:nvPr>
        </p:nvSpPr>
        <p:spPr bwMode="auto">
          <a:xfrm>
            <a:off x="4024313" y="8542338"/>
            <a:ext cx="3078162"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93695B57-D6C6-4C3E-8F47-68C7BB5E64EA}" type="slidenum">
              <a:rPr lang="en-US"/>
              <a:pPr/>
              <a:t>‹#›</a:t>
            </a:fld>
            <a:endParaRPr lang="en-US"/>
          </a:p>
        </p:txBody>
      </p:sp>
    </p:spTree>
    <p:extLst>
      <p:ext uri="{BB962C8B-B14F-4D97-AF65-F5344CB8AC3E}">
        <p14:creationId xmlns:p14="http://schemas.microsoft.com/office/powerpoint/2010/main" val="2611529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59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4192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xfrm>
            <a:off x="533400" y="609600"/>
            <a:ext cx="7924800" cy="1143000"/>
          </a:xfrm>
        </p:spPr>
        <p:txBody>
          <a:bodyPr/>
          <a:lstStyle>
            <a:lvl1pPr>
              <a:defRPr sz="4400"/>
            </a:lvl1pPr>
          </a:lstStyle>
          <a:p>
            <a:pPr lvl="0"/>
            <a:r>
              <a:rPr lang="en-US" noProof="0" smtClean="0"/>
              <a:t>Click to edit Master title style</a:t>
            </a:r>
          </a:p>
        </p:txBody>
      </p:sp>
      <p:sp>
        <p:nvSpPr>
          <p:cNvPr id="100355" name="Rectangle 3"/>
          <p:cNvSpPr>
            <a:spLocks noGrp="1" noChangeArrowheads="1"/>
          </p:cNvSpPr>
          <p:nvPr>
            <p:ph type="subTitle" idx="1"/>
          </p:nvPr>
        </p:nvSpPr>
        <p:spPr>
          <a:xfrm>
            <a:off x="1371600" y="1981200"/>
            <a:ext cx="6400800" cy="609600"/>
          </a:xfrm>
        </p:spPr>
        <p:txBody>
          <a:bodyPr/>
          <a:lstStyle>
            <a:lvl1pPr marL="0" indent="0" algn="ctr">
              <a:buFontTx/>
              <a:buNone/>
              <a:defRPr>
                <a:solidFill>
                  <a:schemeClr val="bg1"/>
                </a:solidFill>
              </a:defRPr>
            </a:lvl1pPr>
          </a:lstStyle>
          <a:p>
            <a:pPr lvl="0"/>
            <a:r>
              <a:rPr lang="en-US" noProof="0" smtClean="0"/>
              <a:t>Click to edit Master subtitle style</a:t>
            </a:r>
            <a:endParaRPr lang="en-US" noProof="0" dirty="0" smtClean="0"/>
          </a:p>
        </p:txBody>
      </p:sp>
      <p:sp>
        <p:nvSpPr>
          <p:cNvPr id="100356"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chemeClr val="bg1"/>
                </a:solidFill>
                <a:latin typeface="+mn-lt"/>
              </a:defRPr>
            </a:lvl1pPr>
          </a:lstStyle>
          <a:p>
            <a:fld id="{F6EA6C7B-2AAC-4E99-8243-1BC11AA93915}" type="datetime1">
              <a:rPr lang="en-US" smtClean="0"/>
              <a:pPr/>
              <a:t>6/22/2016</a:t>
            </a:fld>
            <a:endParaRPr lang="en-US"/>
          </a:p>
        </p:txBody>
      </p:sp>
      <p:sp>
        <p:nvSpPr>
          <p:cNvPr id="100357" name="Rectangle 5"/>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chemeClr val="bg1"/>
                </a:solidFill>
                <a:latin typeface="+mn-lt"/>
              </a:defRPr>
            </a:lvl1pPr>
          </a:lstStyle>
          <a:p>
            <a:r>
              <a:rPr lang="en-US" smtClean="0"/>
              <a:t>[Project Name]</a:t>
            </a:r>
            <a:endParaRPr lang="en-US" dirty="0"/>
          </a:p>
        </p:txBody>
      </p:sp>
      <p:sp>
        <p:nvSpPr>
          <p:cNvPr id="100358" name="Rectangle 6"/>
          <p:cNvSpPr>
            <a:spLocks noGrp="1" noChangeArrowheads="1"/>
          </p:cNvSpPr>
          <p:nvPr>
            <p:ph type="sldNum" sz="quarter" idx="4"/>
          </p:nvPr>
        </p:nvSpPr>
        <p:spPr/>
        <p:txBody>
          <a:bodyPr/>
          <a:lstStyle>
            <a:lvl1pPr>
              <a:defRPr>
                <a:solidFill>
                  <a:schemeClr val="bg1"/>
                </a:solidFill>
              </a:defRPr>
            </a:lvl1pPr>
          </a:lstStyle>
          <a:p>
            <a:fld id="{D6715BA7-EDC6-455F-A4B7-3BA2722A71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102664E-4CE3-445B-8B2F-A95623935C98}" type="slidenum">
              <a:rPr lang="en-US"/>
              <a:pPr/>
              <a:t>‹#›</a:t>
            </a:fld>
            <a:endParaRPr lang="en-US"/>
          </a:p>
        </p:txBody>
      </p:sp>
    </p:spTree>
    <p:extLst>
      <p:ext uri="{BB962C8B-B14F-4D97-AF65-F5344CB8AC3E}">
        <p14:creationId xmlns:p14="http://schemas.microsoft.com/office/powerpoint/2010/main" val="68396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28600"/>
            <a:ext cx="21526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549C214-0DF8-4760-8580-9E30D00875CA}" type="slidenum">
              <a:rPr lang="en-US"/>
              <a:pPr/>
              <a:t>‹#›</a:t>
            </a:fld>
            <a:endParaRPr lang="en-US"/>
          </a:p>
        </p:txBody>
      </p:sp>
    </p:spTree>
    <p:extLst>
      <p:ext uri="{BB962C8B-B14F-4D97-AF65-F5344CB8AC3E}">
        <p14:creationId xmlns:p14="http://schemas.microsoft.com/office/powerpoint/2010/main" val="37308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524000"/>
            <a:ext cx="8610600" cy="4572000"/>
          </a:xfrm>
        </p:spPr>
        <p:txBody>
          <a:bodyPr/>
          <a:lstStyle/>
          <a:p>
            <a:r>
              <a:rPr lang="en-US" smtClean="0"/>
              <a:t>Click icon to add table</a:t>
            </a:r>
            <a:endParaRPr lang="en-US"/>
          </a:p>
        </p:txBody>
      </p:sp>
      <p:sp>
        <p:nvSpPr>
          <p:cNvPr id="4" name="Slide Number Placeholder 3"/>
          <p:cNvSpPr>
            <a:spLocks noGrp="1"/>
          </p:cNvSpPr>
          <p:nvPr>
            <p:ph type="sldNum" sz="quarter" idx="10"/>
          </p:nvPr>
        </p:nvSpPr>
        <p:spPr>
          <a:xfrm>
            <a:off x="6553200" y="6248400"/>
            <a:ext cx="1905000" cy="457200"/>
          </a:xfrm>
        </p:spPr>
        <p:txBody>
          <a:bodyPr/>
          <a:lstStyle>
            <a:lvl1pPr>
              <a:defRPr/>
            </a:lvl1pPr>
          </a:lstStyle>
          <a:p>
            <a:fld id="{1D328A14-1B17-418A-B05D-DE097A2E4CD4}" type="slidenum">
              <a:rPr lang="en-US"/>
              <a:pPr/>
              <a:t>‹#›</a:t>
            </a:fld>
            <a:endParaRPr lang="en-US"/>
          </a:p>
        </p:txBody>
      </p:sp>
    </p:spTree>
    <p:extLst>
      <p:ext uri="{BB962C8B-B14F-4D97-AF65-F5344CB8AC3E}">
        <p14:creationId xmlns:p14="http://schemas.microsoft.com/office/powerpoint/2010/main" val="4114516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524000"/>
            <a:ext cx="42291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4000"/>
            <a:ext cx="42291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8400"/>
            <a:ext cx="1905000" cy="457200"/>
          </a:xfrm>
        </p:spPr>
        <p:txBody>
          <a:bodyPr/>
          <a:lstStyle>
            <a:lvl1pPr>
              <a:defRPr/>
            </a:lvl1pPr>
          </a:lstStyle>
          <a:p>
            <a:fld id="{A1AD8EBC-3CFD-44F4-AFCA-D54CB0FAA988}" type="slidenum">
              <a:rPr lang="en-US"/>
              <a:pPr/>
              <a:t>‹#›</a:t>
            </a:fld>
            <a:endParaRPr lang="en-US"/>
          </a:p>
        </p:txBody>
      </p:sp>
    </p:spTree>
    <p:extLst>
      <p:ext uri="{BB962C8B-B14F-4D97-AF65-F5344CB8AC3E}">
        <p14:creationId xmlns:p14="http://schemas.microsoft.com/office/powerpoint/2010/main" val="410061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066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90600" y="1295400"/>
            <a:ext cx="7924800" cy="4800600"/>
          </a:xfrm>
        </p:spPr>
        <p:txBody>
          <a:bodyPr/>
          <a:lstStyle>
            <a:lvl1pPr>
              <a:defRPr sz="280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035A58E1-8250-493B-B884-70BDEFC0F627}" type="slidenum">
              <a:rPr lang="en-US"/>
              <a:pPr/>
              <a:t>‹#›</a:t>
            </a:fld>
            <a:endParaRPr lang="en-US"/>
          </a:p>
        </p:txBody>
      </p:sp>
    </p:spTree>
    <p:extLst>
      <p:ext uri="{BB962C8B-B14F-4D97-AF65-F5344CB8AC3E}">
        <p14:creationId xmlns:p14="http://schemas.microsoft.com/office/powerpoint/2010/main" val="325605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57C7EAB-DB46-43DF-8596-C2B52402404E}" type="slidenum">
              <a:rPr lang="en-US"/>
              <a:pPr/>
              <a:t>‹#›</a:t>
            </a:fld>
            <a:endParaRPr lang="en-US"/>
          </a:p>
        </p:txBody>
      </p:sp>
    </p:spTree>
    <p:extLst>
      <p:ext uri="{BB962C8B-B14F-4D97-AF65-F5344CB8AC3E}">
        <p14:creationId xmlns:p14="http://schemas.microsoft.com/office/powerpoint/2010/main" val="277190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4BFF0FD-6449-44CE-BDCF-58F03D5849C5}" type="slidenum">
              <a:rPr lang="en-US"/>
              <a:pPr/>
              <a:t>‹#›</a:t>
            </a:fld>
            <a:endParaRPr lang="en-US"/>
          </a:p>
        </p:txBody>
      </p:sp>
    </p:spTree>
    <p:extLst>
      <p:ext uri="{BB962C8B-B14F-4D97-AF65-F5344CB8AC3E}">
        <p14:creationId xmlns:p14="http://schemas.microsoft.com/office/powerpoint/2010/main" val="2313987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9DBE07A2-8F3F-43EA-8190-5C0F5DBCB128}" type="slidenum">
              <a:rPr lang="en-US"/>
              <a:pPr/>
              <a:t>‹#›</a:t>
            </a:fld>
            <a:endParaRPr lang="en-US"/>
          </a:p>
        </p:txBody>
      </p:sp>
    </p:spTree>
    <p:extLst>
      <p:ext uri="{BB962C8B-B14F-4D97-AF65-F5344CB8AC3E}">
        <p14:creationId xmlns:p14="http://schemas.microsoft.com/office/powerpoint/2010/main" val="351109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3A41C57E-AD13-40F2-A81A-2F138F7616F5}" type="slidenum">
              <a:rPr lang="en-US"/>
              <a:pPr/>
              <a:t>‹#›</a:t>
            </a:fld>
            <a:endParaRPr lang="en-US"/>
          </a:p>
        </p:txBody>
      </p:sp>
    </p:spTree>
    <p:extLst>
      <p:ext uri="{BB962C8B-B14F-4D97-AF65-F5344CB8AC3E}">
        <p14:creationId xmlns:p14="http://schemas.microsoft.com/office/powerpoint/2010/main" val="258430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2D6C088-08CC-415B-B66C-7FB9F355D4B5}" type="slidenum">
              <a:rPr lang="en-US"/>
              <a:pPr/>
              <a:t>‹#›</a:t>
            </a:fld>
            <a:endParaRPr lang="en-US"/>
          </a:p>
        </p:txBody>
      </p:sp>
    </p:spTree>
    <p:extLst>
      <p:ext uri="{BB962C8B-B14F-4D97-AF65-F5344CB8AC3E}">
        <p14:creationId xmlns:p14="http://schemas.microsoft.com/office/powerpoint/2010/main" val="158378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D21AB4E-837D-4378-A7DF-B8058FB534E0}" type="slidenum">
              <a:rPr lang="en-US"/>
              <a:pPr/>
              <a:t>‹#›</a:t>
            </a:fld>
            <a:endParaRPr lang="en-US"/>
          </a:p>
        </p:txBody>
      </p:sp>
    </p:spTree>
    <p:extLst>
      <p:ext uri="{BB962C8B-B14F-4D97-AF65-F5344CB8AC3E}">
        <p14:creationId xmlns:p14="http://schemas.microsoft.com/office/powerpoint/2010/main" val="229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3401597-B59A-4976-A029-868E98DEBDD8}" type="slidenum">
              <a:rPr lang="en-US"/>
              <a:pPr/>
              <a:t>‹#›</a:t>
            </a:fld>
            <a:endParaRPr lang="en-US"/>
          </a:p>
        </p:txBody>
      </p:sp>
    </p:spTree>
    <p:extLst>
      <p:ext uri="{BB962C8B-B14F-4D97-AF65-F5344CB8AC3E}">
        <p14:creationId xmlns:p14="http://schemas.microsoft.com/office/powerpoint/2010/main" val="338354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304800" y="2286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9331" name="Rectangle 3"/>
          <p:cNvSpPr>
            <a:spLocks noGrp="1" noChangeArrowheads="1"/>
          </p:cNvSpPr>
          <p:nvPr>
            <p:ph type="body" idx="1"/>
          </p:nvPr>
        </p:nvSpPr>
        <p:spPr bwMode="auto">
          <a:xfrm>
            <a:off x="304800" y="1524000"/>
            <a:ext cx="8610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9335" name="Rectangle 7"/>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fld id="{66DD9FD7-9A1E-43FC-866E-03D108BB7E2B}" type="datetime1">
              <a:rPr lang="en-US" sz="1400">
                <a:solidFill>
                  <a:schemeClr val="bg1"/>
                </a:solidFill>
                <a:latin typeface="+mn-lt"/>
              </a:rPr>
              <a:pPr eaLnBrk="1" hangingPunct="1"/>
              <a:t>6/22/2016</a:t>
            </a:fld>
            <a:endParaRPr lang="en-US" sz="1400" dirty="0">
              <a:solidFill>
                <a:schemeClr val="bg1"/>
              </a:solidFill>
              <a:latin typeface="+mn-lt"/>
            </a:endParaRPr>
          </a:p>
        </p:txBody>
      </p:sp>
      <p:sp>
        <p:nvSpPr>
          <p:cNvPr id="99336" name="Rectangle 8"/>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400" dirty="0">
                <a:solidFill>
                  <a:schemeClr val="bg1"/>
                </a:solidFill>
                <a:latin typeface="+mn-lt"/>
              </a:rPr>
              <a:t>[Project Name]</a:t>
            </a:r>
          </a:p>
        </p:txBody>
      </p:sp>
      <p:sp>
        <p:nvSpPr>
          <p:cNvPr id="99338" name="Rectangle 10"/>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latin typeface="+mn-lt"/>
              </a:defRPr>
            </a:lvl1pPr>
          </a:lstStyle>
          <a:p>
            <a:fld id="{55F942D4-5753-465C-9BBC-A662EA664AFD}" type="slidenum">
              <a:rPr lang="en-US" smtClean="0"/>
              <a:pPr/>
              <a:t>‹#›</a:t>
            </a:fld>
            <a:endParaRPr lang="en-US"/>
          </a:p>
        </p:txBody>
      </p:sp>
    </p:spTree>
  </p:cSld>
  <p:clrMap bg1="dk2" tx1="lt1" bg2="dk1"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hf hdr="0" ftr="0" dt="0"/>
  <p:txStyles>
    <p:titleStyle>
      <a:lvl1pPr algn="ctr" rtl="0" eaLnBrk="1" fontAlgn="base" hangingPunct="1">
        <a:spcBef>
          <a:spcPct val="0"/>
        </a:spcBef>
        <a:spcAft>
          <a:spcPct val="0"/>
        </a:spcAft>
        <a:defRPr sz="4000" b="1">
          <a:solidFill>
            <a:schemeClr val="bg2"/>
          </a:solidFill>
          <a:latin typeface="+mj-lt"/>
          <a:ea typeface="+mj-ea"/>
          <a:cs typeface="+mj-cs"/>
        </a:defRPr>
      </a:lvl1pPr>
      <a:lvl2pPr algn="ctr" rtl="0" eaLnBrk="1" fontAlgn="base" hangingPunct="1">
        <a:spcBef>
          <a:spcPct val="0"/>
        </a:spcBef>
        <a:spcAft>
          <a:spcPct val="0"/>
        </a:spcAft>
        <a:defRPr sz="4000" b="1">
          <a:solidFill>
            <a:schemeClr val="bg2"/>
          </a:solidFill>
          <a:latin typeface="Arial" charset="0"/>
        </a:defRPr>
      </a:lvl2pPr>
      <a:lvl3pPr algn="ctr" rtl="0" eaLnBrk="1" fontAlgn="base" hangingPunct="1">
        <a:spcBef>
          <a:spcPct val="0"/>
        </a:spcBef>
        <a:spcAft>
          <a:spcPct val="0"/>
        </a:spcAft>
        <a:defRPr sz="4000" b="1">
          <a:solidFill>
            <a:schemeClr val="bg2"/>
          </a:solidFill>
          <a:latin typeface="Arial" charset="0"/>
        </a:defRPr>
      </a:lvl3pPr>
      <a:lvl4pPr algn="ctr" rtl="0" eaLnBrk="1" fontAlgn="base" hangingPunct="1">
        <a:spcBef>
          <a:spcPct val="0"/>
        </a:spcBef>
        <a:spcAft>
          <a:spcPct val="0"/>
        </a:spcAft>
        <a:defRPr sz="4000" b="1">
          <a:solidFill>
            <a:schemeClr val="bg2"/>
          </a:solidFill>
          <a:latin typeface="Arial" charset="0"/>
        </a:defRPr>
      </a:lvl4pPr>
      <a:lvl5pPr algn="ctr" rtl="0" eaLnBrk="1" fontAlgn="base" hangingPunct="1">
        <a:spcBef>
          <a:spcPct val="0"/>
        </a:spcBef>
        <a:spcAft>
          <a:spcPct val="0"/>
        </a:spcAft>
        <a:defRPr sz="4000" b="1">
          <a:solidFill>
            <a:schemeClr val="bg2"/>
          </a:solidFill>
          <a:latin typeface="Arial" charset="0"/>
        </a:defRPr>
      </a:lvl5pPr>
      <a:lvl6pPr marL="457200" algn="ctr" rtl="0" eaLnBrk="1" fontAlgn="base" hangingPunct="1">
        <a:spcBef>
          <a:spcPct val="0"/>
        </a:spcBef>
        <a:spcAft>
          <a:spcPct val="0"/>
        </a:spcAft>
        <a:defRPr sz="4000" b="1">
          <a:solidFill>
            <a:schemeClr val="bg2"/>
          </a:solidFill>
          <a:latin typeface="Arial" charset="0"/>
        </a:defRPr>
      </a:lvl6pPr>
      <a:lvl7pPr marL="914400" algn="ctr" rtl="0" eaLnBrk="1" fontAlgn="base" hangingPunct="1">
        <a:spcBef>
          <a:spcPct val="0"/>
        </a:spcBef>
        <a:spcAft>
          <a:spcPct val="0"/>
        </a:spcAft>
        <a:defRPr sz="4000" b="1">
          <a:solidFill>
            <a:schemeClr val="bg2"/>
          </a:solidFill>
          <a:latin typeface="Arial" charset="0"/>
        </a:defRPr>
      </a:lvl7pPr>
      <a:lvl8pPr marL="1371600" algn="ctr" rtl="0" eaLnBrk="1" fontAlgn="base" hangingPunct="1">
        <a:spcBef>
          <a:spcPct val="0"/>
        </a:spcBef>
        <a:spcAft>
          <a:spcPct val="0"/>
        </a:spcAft>
        <a:defRPr sz="4000" b="1">
          <a:solidFill>
            <a:schemeClr val="bg2"/>
          </a:solidFill>
          <a:latin typeface="Arial" charset="0"/>
        </a:defRPr>
      </a:lvl8pPr>
      <a:lvl9pPr marL="1828800" algn="ctr" rtl="0" eaLnBrk="1" fontAlgn="base" hangingPunct="1">
        <a:spcBef>
          <a:spcPct val="0"/>
        </a:spcBef>
        <a:spcAft>
          <a:spcPct val="0"/>
        </a:spcAft>
        <a:defRPr sz="40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3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rgbClr val="595841"/>
          </a:solidFill>
          <a:latin typeface="+mn-lt"/>
        </a:defRPr>
      </a:lvl6pPr>
      <a:lvl7pPr marL="2971800" indent="-228600" algn="l" rtl="0" eaLnBrk="1" fontAlgn="base" hangingPunct="1">
        <a:spcBef>
          <a:spcPct val="20000"/>
        </a:spcBef>
        <a:spcAft>
          <a:spcPct val="0"/>
        </a:spcAft>
        <a:buChar char="»"/>
        <a:defRPr sz="2000">
          <a:solidFill>
            <a:srgbClr val="595841"/>
          </a:solidFill>
          <a:latin typeface="+mn-lt"/>
        </a:defRPr>
      </a:lvl7pPr>
      <a:lvl8pPr marL="3429000" indent="-228600" algn="l" rtl="0" eaLnBrk="1" fontAlgn="base" hangingPunct="1">
        <a:spcBef>
          <a:spcPct val="20000"/>
        </a:spcBef>
        <a:spcAft>
          <a:spcPct val="0"/>
        </a:spcAft>
        <a:buChar char="»"/>
        <a:defRPr sz="2000">
          <a:solidFill>
            <a:srgbClr val="595841"/>
          </a:solidFill>
          <a:latin typeface="+mn-lt"/>
        </a:defRPr>
      </a:lvl8pPr>
      <a:lvl9pPr marL="3886200" indent="-228600" algn="l" rtl="0" eaLnBrk="1" fontAlgn="base" hangingPunct="1">
        <a:spcBef>
          <a:spcPct val="20000"/>
        </a:spcBef>
        <a:spcAft>
          <a:spcPct val="0"/>
        </a:spcAft>
        <a:buChar char="»"/>
        <a:defRPr sz="2000">
          <a:solidFill>
            <a:srgbClr val="59584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6.bin"/><Relationship Id="rId1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000" b="0" dirty="0" smtClean="0"/>
              <a:t>CREATED BY:- </a:t>
            </a:r>
            <a:r>
              <a:rPr lang="en-US" sz="2000" b="0" dirty="0" err="1" smtClean="0"/>
              <a:t>Haq</a:t>
            </a:r>
            <a:r>
              <a:rPr lang="en-US" sz="2000" b="0" dirty="0" smtClean="0"/>
              <a:t> IJAZ </a:t>
            </a:r>
            <a:r>
              <a:rPr lang="en-US" sz="2000" b="0" dirty="0" err="1" smtClean="0"/>
              <a:t>Ul</a:t>
            </a:r>
            <a:r>
              <a:rPr lang="en-US" sz="2000" b="0" dirty="0" smtClean="0"/>
              <a:t> – 2820150066</a:t>
            </a:r>
            <a:br>
              <a:rPr lang="en-US" sz="2000" b="0" dirty="0" smtClean="0"/>
            </a:br>
            <a:r>
              <a:rPr lang="en-US" sz="2000" b="0" dirty="0" smtClean="0"/>
              <a:t>		</a:t>
            </a:r>
            <a:r>
              <a:rPr lang="en-US" sz="2000" b="0" dirty="0" err="1" smtClean="0"/>
              <a:t>Zeeshan</a:t>
            </a:r>
            <a:r>
              <a:rPr lang="en-US" sz="2000" b="0" dirty="0" smtClean="0"/>
              <a:t> Ahmad -2820150155</a:t>
            </a:r>
            <a:br>
              <a:rPr lang="en-US" sz="2000" b="0" dirty="0" smtClean="0"/>
            </a:br>
            <a:r>
              <a:rPr lang="en-US" sz="2000" b="0" dirty="0" smtClean="0"/>
              <a:t>		</a:t>
            </a:r>
            <a:r>
              <a:rPr lang="en-US" sz="2000" b="0" dirty="0" smtClean="0"/>
              <a:t>Chen David </a:t>
            </a:r>
            <a:r>
              <a:rPr lang="en-US" sz="2000" b="0" dirty="0" err="1" smtClean="0"/>
              <a:t>Methews</a:t>
            </a:r>
            <a:r>
              <a:rPr lang="en-US" sz="2000" b="0" dirty="0" smtClean="0"/>
              <a:t> - </a:t>
            </a:r>
            <a:r>
              <a:rPr lang="en-US" sz="2000" b="0" dirty="0" smtClean="0"/>
              <a:t>282015157</a:t>
            </a:r>
            <a:br>
              <a:rPr lang="en-US" sz="2000" b="0" dirty="0" smtClean="0"/>
            </a:br>
            <a:r>
              <a:rPr lang="en-US" sz="2400" dirty="0" smtClean="0"/>
              <a:t/>
            </a:r>
            <a:br>
              <a:rPr lang="en-US" sz="2400" dirty="0" smtClean="0"/>
            </a:br>
            <a:r>
              <a:rPr lang="en-US" sz="2400" dirty="0"/>
              <a:t>	 </a:t>
            </a:r>
            <a:r>
              <a:rPr lang="en-US" sz="2400" dirty="0" smtClean="0"/>
              <a:t>     	</a:t>
            </a:r>
            <a:endParaRPr lang="en-US" sz="1600" b="0" cap="none" dirty="0"/>
          </a:p>
        </p:txBody>
      </p:sp>
      <p:sp>
        <p:nvSpPr>
          <p:cNvPr id="9" name="Text Placeholder 8"/>
          <p:cNvSpPr>
            <a:spLocks noGrp="1"/>
          </p:cNvSpPr>
          <p:nvPr>
            <p:ph type="body" idx="1"/>
          </p:nvPr>
        </p:nvSpPr>
        <p:spPr>
          <a:xfrm>
            <a:off x="990600" y="1219200"/>
            <a:ext cx="7772400" cy="1500187"/>
          </a:xfrm>
        </p:spPr>
        <p:txBody>
          <a:bodyPr/>
          <a:lstStyle/>
          <a:p>
            <a:pPr algn="ctr"/>
            <a:r>
              <a:rPr lang="en-US" sz="5400" dirty="0" smtClean="0">
                <a:solidFill>
                  <a:schemeClr val="accent3">
                    <a:lumMod val="50000"/>
                  </a:schemeClr>
                </a:solidFill>
              </a:rPr>
              <a:t>SENTIMENT ANALYSIS</a:t>
            </a:r>
            <a:endParaRPr lang="en-US" sz="3000" dirty="0" smtClean="0"/>
          </a:p>
          <a:p>
            <a:pPr algn="ctr"/>
            <a:r>
              <a:rPr lang="en-US" sz="3000" dirty="0" smtClean="0">
                <a:solidFill>
                  <a:schemeClr val="accent3">
                    <a:lumMod val="50000"/>
                  </a:schemeClr>
                </a:solidFill>
              </a:rPr>
              <a:t>USING NAÏVE BAYES CLASSIFIER </a:t>
            </a:r>
            <a:endParaRPr lang="en-US" sz="5400" dirty="0" smtClean="0">
              <a:solidFill>
                <a:schemeClr val="accent3">
                  <a:lumMod val="50000"/>
                </a:schemeClr>
              </a:solidFill>
            </a:endParaRPr>
          </a:p>
        </p:txBody>
      </p:sp>
      <p:sp>
        <p:nvSpPr>
          <p:cNvPr id="4" name="Slide Number Placeholder 3"/>
          <p:cNvSpPr>
            <a:spLocks noGrp="1"/>
          </p:cNvSpPr>
          <p:nvPr>
            <p:ph type="sldNum" sz="quarter" idx="10"/>
          </p:nvPr>
        </p:nvSpPr>
        <p:spPr/>
        <p:txBody>
          <a:bodyPr/>
          <a:lstStyle/>
          <a:p>
            <a:fld id="{D6715BA7-EDC6-455F-A4B7-3BA2722A7116}" type="slidenum">
              <a:rPr lang="en-US" smtClean="0"/>
              <a:pPr/>
              <a:t>1</a:t>
            </a:fld>
            <a:endParaRPr lang="en-US"/>
          </a:p>
        </p:txBody>
      </p:sp>
    </p:spTree>
    <p:extLst>
      <p:ext uri="{BB962C8B-B14F-4D97-AF65-F5344CB8AC3E}">
        <p14:creationId xmlns:p14="http://schemas.microsoft.com/office/powerpoint/2010/main" val="2149688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Continue…</a:t>
            </a:r>
            <a:endParaRPr lang="en-US" dirty="0"/>
          </a:p>
        </p:txBody>
      </p:sp>
      <p:sp>
        <p:nvSpPr>
          <p:cNvPr id="4" name="Slide Number Placeholder 3"/>
          <p:cNvSpPr>
            <a:spLocks noGrp="1"/>
          </p:cNvSpPr>
          <p:nvPr>
            <p:ph type="sldNum" sz="quarter" idx="10"/>
          </p:nvPr>
        </p:nvSpPr>
        <p:spPr/>
        <p:txBody>
          <a:bodyPr/>
          <a:lstStyle/>
          <a:p>
            <a:fld id="{41EA3116-33C1-4C62-9287-E2817059324B}" type="slidenum">
              <a:rPr lang="en-US">
                <a:solidFill>
                  <a:srgbClr val="595841"/>
                </a:solidFill>
              </a:rPr>
              <a:pPr/>
              <a:t>10</a:t>
            </a:fld>
            <a:endParaRPr lang="en-US">
              <a:solidFill>
                <a:srgbClr val="595841"/>
              </a:solidFill>
            </a:endParaRPr>
          </a:p>
        </p:txBody>
      </p:sp>
      <p:graphicFrame>
        <p:nvGraphicFramePr>
          <p:cNvPr id="5" name="Content Placeholder 4"/>
          <p:cNvGraphicFramePr>
            <a:graphicFrameLocks/>
          </p:cNvGraphicFramePr>
          <p:nvPr>
            <p:extLst/>
          </p:nvPr>
        </p:nvGraphicFramePr>
        <p:xfrm>
          <a:off x="1143000" y="1447800"/>
          <a:ext cx="7924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527076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p:txBody>
          <a:bodyPr/>
          <a:lstStyle/>
          <a:p>
            <a:r>
              <a:rPr lang="en-US" dirty="0" smtClean="0"/>
              <a:t>Continue…</a:t>
            </a:r>
            <a:endParaRPr lang="en-US" dirty="0"/>
          </a:p>
        </p:txBody>
      </p:sp>
      <p:sp>
        <p:nvSpPr>
          <p:cNvPr id="6" name="Content Placeholder 5"/>
          <p:cNvSpPr>
            <a:spLocks noGrp="1"/>
          </p:cNvSpPr>
          <p:nvPr>
            <p:ph idx="1"/>
          </p:nvPr>
        </p:nvSpPr>
        <p:spPr/>
        <p:txBody>
          <a:bodyPr>
            <a:normAutofit/>
          </a:bodyPr>
          <a:lstStyle/>
          <a:p>
            <a:pPr marL="457200" lvl="1" indent="0">
              <a:buNone/>
            </a:pPr>
            <a:r>
              <a:rPr lang="en-US" b="1" u="sng" dirty="0" smtClean="0">
                <a:solidFill>
                  <a:srgbClr val="5D3D45"/>
                </a:solidFill>
              </a:rPr>
              <a:t>Multinomial Naïve Bayes Classifier</a:t>
            </a:r>
          </a:p>
          <a:p>
            <a:pPr marL="457200" lvl="1" indent="0">
              <a:buNone/>
            </a:pPr>
            <a:r>
              <a:rPr lang="en-US" dirty="0" smtClean="0">
                <a:solidFill>
                  <a:srgbClr val="5D3D45"/>
                </a:solidFill>
              </a:rPr>
              <a:t>Accuracy – around 75%</a:t>
            </a:r>
          </a:p>
          <a:p>
            <a:pPr marL="457200" lvl="1" indent="0">
              <a:buNone/>
            </a:pPr>
            <a:r>
              <a:rPr lang="en-US" dirty="0" smtClean="0">
                <a:solidFill>
                  <a:srgbClr val="5D3D45"/>
                </a:solidFill>
              </a:rPr>
              <a:t>Algorithm - :</a:t>
            </a:r>
          </a:p>
          <a:p>
            <a:pPr lvl="1">
              <a:buFont typeface="Wingdings" panose="05000000000000000000" pitchFamily="2" charset="2"/>
              <a:buChar char="ü"/>
            </a:pPr>
            <a:r>
              <a:rPr lang="en-US" dirty="0" smtClean="0">
                <a:solidFill>
                  <a:srgbClr val="5D3D45"/>
                </a:solidFill>
              </a:rPr>
              <a:t>Dictionary Generation</a:t>
            </a:r>
          </a:p>
          <a:p>
            <a:pPr marL="457200" lvl="1" indent="0">
              <a:buNone/>
            </a:pPr>
            <a:r>
              <a:rPr lang="en-US" dirty="0" smtClean="0">
                <a:solidFill>
                  <a:srgbClr val="5D3D45"/>
                </a:solidFill>
              </a:rPr>
              <a:t>     </a:t>
            </a:r>
            <a:r>
              <a:rPr lang="en-US" sz="2000" dirty="0" smtClean="0">
                <a:solidFill>
                  <a:schemeClr val="bg1">
                    <a:lumMod val="50000"/>
                  </a:schemeClr>
                </a:solidFill>
              </a:rPr>
              <a:t>Count occurrence of  all word in our whole data  set and 	make a dictionary of some most frequent words.</a:t>
            </a:r>
          </a:p>
          <a:p>
            <a:pPr lvl="1">
              <a:buFont typeface="Wingdings" panose="05000000000000000000" pitchFamily="2" charset="2"/>
              <a:buChar char="ü"/>
            </a:pPr>
            <a:r>
              <a:rPr lang="en-US" dirty="0" smtClean="0">
                <a:solidFill>
                  <a:srgbClr val="5D3D45"/>
                </a:solidFill>
              </a:rPr>
              <a:t>Feature set Generation</a:t>
            </a:r>
          </a:p>
          <a:p>
            <a:pPr marL="457200" lvl="1" indent="0">
              <a:buNone/>
            </a:pPr>
            <a:r>
              <a:rPr lang="en-US" dirty="0">
                <a:solidFill>
                  <a:schemeClr val="bg1">
                    <a:lumMod val="50000"/>
                  </a:schemeClr>
                </a:solidFill>
              </a:rPr>
              <a:t>	</a:t>
            </a:r>
            <a:r>
              <a:rPr lang="en-US" dirty="0" smtClean="0">
                <a:solidFill>
                  <a:schemeClr val="bg1">
                    <a:lumMod val="50000"/>
                  </a:schemeClr>
                </a:solidFill>
              </a:rPr>
              <a:t>- </a:t>
            </a:r>
            <a:r>
              <a:rPr lang="en-US" sz="2000" dirty="0" smtClean="0">
                <a:solidFill>
                  <a:schemeClr val="bg1">
                    <a:lumMod val="50000"/>
                  </a:schemeClr>
                </a:solidFill>
              </a:rPr>
              <a:t>All document is represented as a feature vector over the 	space of dictionary words. </a:t>
            </a:r>
          </a:p>
          <a:p>
            <a:pPr marL="457200" lvl="1" indent="0">
              <a:buNone/>
            </a:pPr>
            <a:r>
              <a:rPr lang="en-US" sz="2000" dirty="0">
                <a:solidFill>
                  <a:schemeClr val="bg1">
                    <a:lumMod val="50000"/>
                  </a:schemeClr>
                </a:solidFill>
              </a:rPr>
              <a:t>	</a:t>
            </a:r>
            <a:r>
              <a:rPr lang="en-US" sz="2000" dirty="0" smtClean="0">
                <a:solidFill>
                  <a:schemeClr val="bg1">
                    <a:lumMod val="50000"/>
                  </a:schemeClr>
                </a:solidFill>
              </a:rPr>
              <a:t>- For each document, keep track of dictionary words along </a:t>
            </a:r>
            <a:r>
              <a:rPr lang="en-US" sz="2000" dirty="0">
                <a:solidFill>
                  <a:schemeClr val="bg1">
                    <a:lumMod val="50000"/>
                  </a:schemeClr>
                </a:solidFill>
              </a:rPr>
              <a:t>	</a:t>
            </a:r>
            <a:r>
              <a:rPr lang="en-US" sz="2000" dirty="0" smtClean="0">
                <a:solidFill>
                  <a:schemeClr val="bg1">
                    <a:lumMod val="50000"/>
                  </a:schemeClr>
                </a:solidFill>
              </a:rPr>
              <a:t>with their number of occurrence in that document. </a:t>
            </a:r>
            <a:endParaRPr lang="en-US" sz="2000" dirty="0">
              <a:solidFill>
                <a:schemeClr val="bg1">
                  <a:lumMod val="50000"/>
                </a:schemeClr>
              </a:solidFill>
            </a:endParaRPr>
          </a:p>
        </p:txBody>
      </p:sp>
      <p:sp>
        <p:nvSpPr>
          <p:cNvPr id="48" name="Slide Number Placeholder 4"/>
          <p:cNvSpPr>
            <a:spLocks noGrp="1"/>
          </p:cNvSpPr>
          <p:nvPr>
            <p:ph type="sldNum" sz="quarter" idx="10"/>
          </p:nvPr>
        </p:nvSpPr>
        <p:spPr/>
        <p:txBody>
          <a:bodyPr/>
          <a:lstStyle/>
          <a:p>
            <a:fld id="{5CED1B68-2D9E-4D89-AFE4-EFAF273A37D3}" type="slidenum">
              <a:rPr lang="en-US">
                <a:solidFill>
                  <a:srgbClr val="595841"/>
                </a:solidFill>
              </a:rPr>
              <a:pPr/>
              <a:t>11</a:t>
            </a:fld>
            <a:endParaRPr lang="en-US">
              <a:solidFill>
                <a:srgbClr val="595841"/>
              </a:solidFill>
            </a:endParaRPr>
          </a:p>
        </p:txBody>
      </p:sp>
    </p:spTree>
    <p:extLst>
      <p:ext uri="{BB962C8B-B14F-4D97-AF65-F5344CB8AC3E}">
        <p14:creationId xmlns:p14="http://schemas.microsoft.com/office/powerpoint/2010/main" val="27858550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r>
              <a:rPr lang="en-US" dirty="0" smtClean="0"/>
              <a:t>Continue…</a:t>
            </a:r>
            <a:endParaRPr lang="en-US" dirty="0"/>
          </a:p>
        </p:txBody>
      </p:sp>
      <p:sp>
        <p:nvSpPr>
          <p:cNvPr id="6" name="Content Placeholder 5"/>
          <p:cNvSpPr>
            <a:spLocks noGrp="1"/>
          </p:cNvSpPr>
          <p:nvPr>
            <p:ph idx="1"/>
          </p:nvPr>
        </p:nvSpPr>
        <p:spPr>
          <a:xfrm>
            <a:off x="990600" y="1295400"/>
            <a:ext cx="7924800" cy="4953000"/>
          </a:xfrm>
        </p:spPr>
        <p:txBody>
          <a:bodyPr>
            <a:normAutofit/>
          </a:bodyPr>
          <a:lstStyle/>
          <a:p>
            <a:pPr>
              <a:buFont typeface="Wingdings" panose="05000000000000000000" pitchFamily="2" charset="2"/>
              <a:buChar char="ü"/>
            </a:pPr>
            <a:r>
              <a:rPr lang="en-US" dirty="0" smtClean="0"/>
              <a:t>Formula used for algorithms - :</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r>
              <a:rPr lang="en-US" dirty="0" smtClean="0"/>
              <a:t>       = </a:t>
            </a:r>
            <a:r>
              <a:rPr lang="en-US" sz="2000" dirty="0" smtClean="0">
                <a:solidFill>
                  <a:schemeClr val="bg1">
                    <a:lumMod val="50000"/>
                  </a:schemeClr>
                </a:solidFill>
              </a:rPr>
              <a:t>probability that a particular word in document of 		      label(neg/pos) = y will be the k</a:t>
            </a:r>
            <a:r>
              <a:rPr lang="en-US" sz="2000" baseline="30000" dirty="0" smtClean="0">
                <a:solidFill>
                  <a:schemeClr val="bg1">
                    <a:lumMod val="50000"/>
                  </a:schemeClr>
                </a:solidFill>
              </a:rPr>
              <a:t>th</a:t>
            </a:r>
            <a:r>
              <a:rPr lang="en-US" sz="2000" dirty="0" smtClean="0">
                <a:solidFill>
                  <a:schemeClr val="bg1">
                    <a:lumMod val="50000"/>
                  </a:schemeClr>
                </a:solidFill>
              </a:rPr>
              <a:t>  word in the dictionary.</a:t>
            </a:r>
          </a:p>
          <a:p>
            <a:pPr marL="457200" lvl="1" indent="0">
              <a:buNone/>
            </a:pPr>
            <a:r>
              <a:rPr lang="en-US" sz="2000" dirty="0" smtClean="0">
                <a:solidFill>
                  <a:schemeClr val="bg1">
                    <a:lumMod val="50000"/>
                  </a:schemeClr>
                </a:solidFill>
              </a:rPr>
              <a:t>        = Number of words in </a:t>
            </a:r>
            <a:r>
              <a:rPr lang="en-US" sz="2000" dirty="0">
                <a:solidFill>
                  <a:schemeClr val="bg1">
                    <a:lumMod val="50000"/>
                  </a:schemeClr>
                </a:solidFill>
              </a:rPr>
              <a:t>i</a:t>
            </a:r>
            <a:r>
              <a:rPr lang="en-US" sz="2000" baseline="30000" dirty="0" smtClean="0">
                <a:solidFill>
                  <a:schemeClr val="bg1">
                    <a:lumMod val="50000"/>
                  </a:schemeClr>
                </a:solidFill>
              </a:rPr>
              <a:t>th</a:t>
            </a:r>
            <a:r>
              <a:rPr lang="en-US" sz="2000" dirty="0" smtClean="0">
                <a:solidFill>
                  <a:schemeClr val="bg1">
                    <a:lumMod val="50000"/>
                  </a:schemeClr>
                </a:solidFill>
              </a:rPr>
              <a:t> document.</a:t>
            </a:r>
          </a:p>
          <a:p>
            <a:pPr marL="457200" lvl="1" indent="0">
              <a:buNone/>
            </a:pPr>
            <a:r>
              <a:rPr lang="en-US" sz="2000" dirty="0" smtClean="0">
                <a:solidFill>
                  <a:schemeClr val="bg1">
                    <a:lumMod val="50000"/>
                  </a:schemeClr>
                </a:solidFill>
              </a:rPr>
              <a:t>        = Total Number of documents.</a:t>
            </a:r>
            <a:endParaRPr lang="en-US" sz="2000" dirty="0">
              <a:solidFill>
                <a:schemeClr val="bg1">
                  <a:lumMod val="50000"/>
                </a:schemeClr>
              </a:solidFill>
            </a:endParaRPr>
          </a:p>
          <a:p>
            <a:pPr marL="457200" lvl="1" indent="0">
              <a:buNone/>
            </a:pPr>
            <a:endParaRPr lang="en-US" sz="2000" dirty="0" smtClean="0"/>
          </a:p>
        </p:txBody>
      </p:sp>
      <p:sp>
        <p:nvSpPr>
          <p:cNvPr id="21" name="Slide Number Placeholder 3"/>
          <p:cNvSpPr>
            <a:spLocks noGrp="1"/>
          </p:cNvSpPr>
          <p:nvPr>
            <p:ph type="sldNum" sz="quarter" idx="10"/>
          </p:nvPr>
        </p:nvSpPr>
        <p:spPr/>
        <p:txBody>
          <a:bodyPr/>
          <a:lstStyle/>
          <a:p>
            <a:fld id="{8D33BA54-1EB1-4118-AEC4-21D18BE4B248}" type="slidenum">
              <a:rPr lang="en-US">
                <a:solidFill>
                  <a:srgbClr val="595841"/>
                </a:solidFill>
              </a:rPr>
              <a:pPr/>
              <a:t>12</a:t>
            </a:fld>
            <a:endParaRPr lang="en-US">
              <a:solidFill>
                <a:srgbClr val="595841"/>
              </a:solidFill>
            </a:endParaRPr>
          </a:p>
        </p:txBody>
      </p:sp>
      <p:graphicFrame>
        <p:nvGraphicFramePr>
          <p:cNvPr id="4" name="Object 3"/>
          <p:cNvGraphicFramePr>
            <a:graphicFrameLocks noChangeAspect="1"/>
          </p:cNvGraphicFramePr>
          <p:nvPr>
            <p:extLst/>
          </p:nvPr>
        </p:nvGraphicFramePr>
        <p:xfrm>
          <a:off x="1185863" y="2591595"/>
          <a:ext cx="7780337" cy="1760537"/>
        </p:xfrm>
        <a:graphic>
          <a:graphicData uri="http://schemas.openxmlformats.org/presentationml/2006/ole">
            <mc:AlternateContent xmlns:mc="http://schemas.openxmlformats.org/markup-compatibility/2006">
              <mc:Choice xmlns:v="urn:schemas-microsoft-com:vml" Requires="v">
                <p:oleObj spid="_x0000_s10368" name="Equation" r:id="rId3" imgW="2768400" imgH="863280" progId="Equation.3">
                  <p:embed/>
                </p:oleObj>
              </mc:Choice>
              <mc:Fallback>
                <p:oleObj name="Equation" r:id="rId3" imgW="2768400" imgH="863280" progId="Equation.3">
                  <p:embed/>
                  <p:pic>
                    <p:nvPicPr>
                      <p:cNvPr id="0" name=""/>
                      <p:cNvPicPr/>
                      <p:nvPr/>
                    </p:nvPicPr>
                    <p:blipFill>
                      <a:blip r:embed="rId4"/>
                      <a:stretch>
                        <a:fillRect/>
                      </a:stretch>
                    </p:blipFill>
                    <p:spPr>
                      <a:xfrm>
                        <a:off x="1185863" y="2591595"/>
                        <a:ext cx="7780337" cy="1760537"/>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1185863" y="4437063"/>
          <a:ext cx="963612" cy="566737"/>
        </p:xfrm>
        <a:graphic>
          <a:graphicData uri="http://schemas.openxmlformats.org/presentationml/2006/ole">
            <mc:AlternateContent xmlns:mc="http://schemas.openxmlformats.org/markup-compatibility/2006">
              <mc:Choice xmlns:v="urn:schemas-microsoft-com:vml" Requires="v">
                <p:oleObj spid="_x0000_s10369" name="Equation" r:id="rId5" imgW="469800" imgH="241200" progId="Equation.3">
                  <p:embed/>
                </p:oleObj>
              </mc:Choice>
              <mc:Fallback>
                <p:oleObj name="Equation" r:id="rId5" imgW="469800" imgH="241200" progId="Equation.3">
                  <p:embed/>
                  <p:pic>
                    <p:nvPicPr>
                      <p:cNvPr id="0" name=""/>
                      <p:cNvPicPr/>
                      <p:nvPr/>
                    </p:nvPicPr>
                    <p:blipFill>
                      <a:blip r:embed="rId6"/>
                      <a:stretch>
                        <a:fillRect/>
                      </a:stretch>
                    </p:blipFill>
                    <p:spPr>
                      <a:xfrm>
                        <a:off x="1185863" y="4437063"/>
                        <a:ext cx="963612" cy="566737"/>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1513762" y="5063544"/>
          <a:ext cx="533400" cy="499056"/>
        </p:xfrm>
        <a:graphic>
          <a:graphicData uri="http://schemas.openxmlformats.org/presentationml/2006/ole">
            <mc:AlternateContent xmlns:mc="http://schemas.openxmlformats.org/markup-compatibility/2006">
              <mc:Choice xmlns:v="urn:schemas-microsoft-com:vml" Requires="v">
                <p:oleObj spid="_x0000_s10370" name="Equation" r:id="rId7" imgW="152280" imgH="228600" progId="Equation.3">
                  <p:embed/>
                </p:oleObj>
              </mc:Choice>
              <mc:Fallback>
                <p:oleObj name="Equation" r:id="rId7" imgW="152280" imgH="228600" progId="Equation.3">
                  <p:embed/>
                  <p:pic>
                    <p:nvPicPr>
                      <p:cNvPr id="0" name=""/>
                      <p:cNvPicPr/>
                      <p:nvPr/>
                    </p:nvPicPr>
                    <p:blipFill>
                      <a:blip r:embed="rId8"/>
                      <a:stretch>
                        <a:fillRect/>
                      </a:stretch>
                    </p:blipFill>
                    <p:spPr>
                      <a:xfrm>
                        <a:off x="1513762" y="5063544"/>
                        <a:ext cx="533400" cy="499056"/>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1443945" y="5501324"/>
          <a:ext cx="460448" cy="496039"/>
        </p:xfrm>
        <a:graphic>
          <a:graphicData uri="http://schemas.openxmlformats.org/presentationml/2006/ole">
            <mc:AlternateContent xmlns:mc="http://schemas.openxmlformats.org/markup-compatibility/2006">
              <mc:Choice xmlns:v="urn:schemas-microsoft-com:vml" Requires="v">
                <p:oleObj spid="_x0000_s10371" name="Equation" r:id="rId9" imgW="114120" imgH="114120" progId="Equation.3">
                  <p:embed/>
                </p:oleObj>
              </mc:Choice>
              <mc:Fallback>
                <p:oleObj name="Equation" r:id="rId9" imgW="114120" imgH="114120" progId="Equation.3">
                  <p:embed/>
                  <p:pic>
                    <p:nvPicPr>
                      <p:cNvPr id="0" name=""/>
                      <p:cNvPicPr/>
                      <p:nvPr/>
                    </p:nvPicPr>
                    <p:blipFill>
                      <a:blip r:embed="rId10"/>
                      <a:stretch>
                        <a:fillRect/>
                      </a:stretch>
                    </p:blipFill>
                    <p:spPr>
                      <a:xfrm>
                        <a:off x="1443945" y="5501324"/>
                        <a:ext cx="460448" cy="496039"/>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1443945" y="1828555"/>
          <a:ext cx="5376912" cy="554037"/>
        </p:xfrm>
        <a:graphic>
          <a:graphicData uri="http://schemas.openxmlformats.org/presentationml/2006/ole">
            <mc:AlternateContent xmlns:mc="http://schemas.openxmlformats.org/markup-compatibility/2006">
              <mc:Choice xmlns:v="urn:schemas-microsoft-com:vml" Requires="v">
                <p:oleObj spid="_x0000_s10372" name="Equation" r:id="rId11" imgW="1854000" imgH="241200" progId="Equation.3">
                  <p:embed/>
                </p:oleObj>
              </mc:Choice>
              <mc:Fallback>
                <p:oleObj name="Equation" r:id="rId11" imgW="1854000" imgH="241200" progId="Equation.3">
                  <p:embed/>
                  <p:pic>
                    <p:nvPicPr>
                      <p:cNvPr id="0" name=""/>
                      <p:cNvPicPr/>
                      <p:nvPr/>
                    </p:nvPicPr>
                    <p:blipFill>
                      <a:blip r:embed="rId12"/>
                      <a:stretch>
                        <a:fillRect/>
                      </a:stretch>
                    </p:blipFill>
                    <p:spPr>
                      <a:xfrm>
                        <a:off x="1443945" y="1828555"/>
                        <a:ext cx="5376912" cy="554037"/>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1437562" y="3048001"/>
          <a:ext cx="1219200" cy="703262"/>
        </p:xfrm>
        <a:graphic>
          <a:graphicData uri="http://schemas.openxmlformats.org/presentationml/2006/ole">
            <mc:AlternateContent xmlns:mc="http://schemas.openxmlformats.org/markup-compatibility/2006">
              <mc:Choice xmlns:v="urn:schemas-microsoft-com:vml" Requires="v">
                <p:oleObj spid="_x0000_s10373" name="Equation" r:id="rId13" imgW="469800" imgH="241200" progId="Equation.3">
                  <p:embed/>
                </p:oleObj>
              </mc:Choice>
              <mc:Fallback>
                <p:oleObj name="Equation" r:id="rId13" imgW="469800" imgH="241200" progId="Equation.3">
                  <p:embed/>
                  <p:pic>
                    <p:nvPicPr>
                      <p:cNvPr id="0" name=""/>
                      <p:cNvPicPr/>
                      <p:nvPr/>
                    </p:nvPicPr>
                    <p:blipFill>
                      <a:blip r:embed="rId14"/>
                      <a:stretch>
                        <a:fillRect/>
                      </a:stretch>
                    </p:blipFill>
                    <p:spPr>
                      <a:xfrm>
                        <a:off x="1437562" y="3048001"/>
                        <a:ext cx="1219200" cy="703262"/>
                      </a:xfrm>
                      <a:prstGeom prst="rect">
                        <a:avLst/>
                      </a:prstGeom>
                    </p:spPr>
                  </p:pic>
                </p:oleObj>
              </mc:Fallback>
            </mc:AlternateContent>
          </a:graphicData>
        </a:graphic>
      </p:graphicFrame>
    </p:spTree>
    <p:extLst>
      <p:ext uri="{BB962C8B-B14F-4D97-AF65-F5344CB8AC3E}">
        <p14:creationId xmlns:p14="http://schemas.microsoft.com/office/powerpoint/2010/main" val="41404772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000" dirty="0" smtClean="0"/>
              <a:t>         Calculate Probability of occurrence of each label .Here label is</a:t>
            </a:r>
          </a:p>
          <a:p>
            <a:pPr marL="0" indent="0">
              <a:buNone/>
            </a:pPr>
            <a:r>
              <a:rPr lang="en-US" sz="2000" dirty="0"/>
              <a:t> </a:t>
            </a:r>
            <a:r>
              <a:rPr lang="en-US" sz="2000" dirty="0" smtClean="0"/>
              <a:t>        negative and positive.</a:t>
            </a:r>
          </a:p>
          <a:p>
            <a:pPr>
              <a:buFont typeface="Wingdings" panose="05000000000000000000" pitchFamily="2" charset="2"/>
              <a:buChar char="ü"/>
            </a:pPr>
            <a:endParaRPr lang="en-US" sz="2000" dirty="0" smtClean="0"/>
          </a:p>
          <a:p>
            <a:pPr>
              <a:buFont typeface="Wingdings" panose="05000000000000000000" pitchFamily="2" charset="2"/>
              <a:buChar char="v"/>
            </a:pPr>
            <a:r>
              <a:rPr lang="en-US" sz="2000" dirty="0" smtClean="0"/>
              <a:t>These all formulas are used for training .</a:t>
            </a:r>
            <a:endParaRPr lang="en-US" sz="2000" dirty="0"/>
          </a:p>
        </p:txBody>
      </p:sp>
      <p:sp>
        <p:nvSpPr>
          <p:cNvPr id="4" name="Slide Number Placeholder 3"/>
          <p:cNvSpPr>
            <a:spLocks noGrp="1"/>
          </p:cNvSpPr>
          <p:nvPr>
            <p:ph type="sldNum" sz="quarter" idx="10"/>
          </p:nvPr>
        </p:nvSpPr>
        <p:spPr/>
        <p:txBody>
          <a:bodyPr/>
          <a:lstStyle/>
          <a:p>
            <a:fld id="{035A58E1-8250-493B-B884-70BDEFC0F627}" type="slidenum">
              <a:rPr lang="en-US" smtClean="0">
                <a:solidFill>
                  <a:srgbClr val="595841"/>
                </a:solidFill>
              </a:rPr>
              <a:pPr/>
              <a:t>13</a:t>
            </a:fld>
            <a:endParaRPr lang="en-US">
              <a:solidFill>
                <a:srgbClr val="595841"/>
              </a:solidFill>
            </a:endParaRPr>
          </a:p>
        </p:txBody>
      </p:sp>
      <p:graphicFrame>
        <p:nvGraphicFramePr>
          <p:cNvPr id="5" name="Content Placeholder 1"/>
          <p:cNvGraphicFramePr>
            <a:graphicFrameLocks noChangeAspect="1"/>
          </p:cNvGraphicFramePr>
          <p:nvPr>
            <p:extLst/>
          </p:nvPr>
        </p:nvGraphicFramePr>
        <p:xfrm>
          <a:off x="1371600" y="1447800"/>
          <a:ext cx="6705600" cy="1603514"/>
        </p:xfrm>
        <a:graphic>
          <a:graphicData uri="http://schemas.openxmlformats.org/presentationml/2006/ole">
            <mc:AlternateContent xmlns:mc="http://schemas.openxmlformats.org/markup-compatibility/2006">
              <mc:Choice xmlns:v="urn:schemas-microsoft-com:vml" Requires="v">
                <p:oleObj spid="_x0000_s11287" name="Equation" r:id="rId3" imgW="1993680" imgH="609480" progId="Equation.3">
                  <p:embed/>
                </p:oleObj>
              </mc:Choice>
              <mc:Fallback>
                <p:oleObj name="Equation" r:id="rId3" imgW="1993680" imgH="609480" progId="Equation.3">
                  <p:embed/>
                  <p:pic>
                    <p:nvPicPr>
                      <p:cNvPr id="0" name=""/>
                      <p:cNvPicPr/>
                      <p:nvPr/>
                    </p:nvPicPr>
                    <p:blipFill>
                      <a:blip r:embed="rId4"/>
                      <a:stretch>
                        <a:fillRect/>
                      </a:stretch>
                    </p:blipFill>
                    <p:spPr>
                      <a:xfrm>
                        <a:off x="1371600" y="1447800"/>
                        <a:ext cx="6705600" cy="1603514"/>
                      </a:xfrm>
                      <a:prstGeom prst="rect">
                        <a:avLst/>
                      </a:prstGeom>
                    </p:spPr>
                  </p:pic>
                </p:oleObj>
              </mc:Fallback>
            </mc:AlternateContent>
          </a:graphicData>
        </a:graphic>
      </p:graphicFrame>
    </p:spTree>
    <p:extLst>
      <p:ext uri="{BB962C8B-B14F-4D97-AF65-F5344CB8AC3E}">
        <p14:creationId xmlns:p14="http://schemas.microsoft.com/office/powerpoint/2010/main" val="1013794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rgbClr val="5D3D45"/>
                </a:solidFill>
              </a:rPr>
              <a:t>Training</a:t>
            </a:r>
          </a:p>
          <a:p>
            <a:pPr marL="457200" lvl="1" indent="0">
              <a:buNone/>
            </a:pPr>
            <a:r>
              <a:rPr lang="en-US" sz="2000" dirty="0" smtClean="0"/>
              <a:t>In this phase We </a:t>
            </a:r>
            <a:r>
              <a:rPr lang="en-US" sz="2000" dirty="0"/>
              <a:t>have to generate training data(words with probability of occurrence in positive/negative train data files </a:t>
            </a:r>
            <a:r>
              <a:rPr lang="en-US" sz="2000" dirty="0" smtClean="0"/>
              <a:t>).</a:t>
            </a:r>
          </a:p>
          <a:p>
            <a:pPr marL="457200" lvl="1" indent="0">
              <a:buNone/>
            </a:pPr>
            <a:endParaRPr lang="en-US" sz="2000" dirty="0"/>
          </a:p>
          <a:p>
            <a:pPr marL="457200" lvl="1" indent="0">
              <a:buNone/>
            </a:pPr>
            <a:r>
              <a:rPr lang="en-US" sz="2000" dirty="0" smtClean="0"/>
              <a:t>Calculate                       </a:t>
            </a:r>
            <a:r>
              <a:rPr lang="en-US" sz="2000" dirty="0"/>
              <a:t>for  each label .</a:t>
            </a:r>
          </a:p>
          <a:p>
            <a:pPr marL="457200" lvl="1" indent="0">
              <a:buNone/>
            </a:pPr>
            <a:r>
              <a:rPr lang="en-US" sz="2000" dirty="0"/>
              <a:t>Calculate                      for each dictionary words and store the result (</a:t>
            </a:r>
            <a:r>
              <a:rPr lang="en-US" sz="1800" dirty="0"/>
              <a:t>Here: label will be negative and positive</a:t>
            </a:r>
            <a:r>
              <a:rPr lang="en-US" sz="2000" dirty="0" smtClean="0"/>
              <a:t>).</a:t>
            </a:r>
          </a:p>
          <a:p>
            <a:pPr marL="457200" lvl="1" indent="0">
              <a:buNone/>
            </a:pPr>
            <a:endParaRPr lang="en-US" sz="2000" dirty="0" smtClean="0"/>
          </a:p>
          <a:p>
            <a:pPr marL="457200" lvl="1" indent="0">
              <a:buNone/>
            </a:pPr>
            <a:r>
              <a:rPr lang="en-US" sz="2000" dirty="0" smtClean="0"/>
              <a:t>Now we have , word and corresponding probability for each of the defined label .</a:t>
            </a:r>
            <a:endParaRPr lang="en-US" dirty="0"/>
          </a:p>
          <a:p>
            <a:pPr marL="0" indent="0">
              <a:buNone/>
            </a:pPr>
            <a:endParaRPr lang="en-US" b="1" dirty="0" smtClean="0"/>
          </a:p>
          <a:p>
            <a:pPr>
              <a:buFont typeface="Wingdings" panose="05000000000000000000" pitchFamily="2" charset="2"/>
              <a:buChar char="ü"/>
            </a:pPr>
            <a:endParaRPr lang="en-US" b="1" dirty="0" smtClean="0"/>
          </a:p>
        </p:txBody>
      </p:sp>
      <p:sp>
        <p:nvSpPr>
          <p:cNvPr id="4" name="Slide Number Placeholder 3"/>
          <p:cNvSpPr>
            <a:spLocks noGrp="1"/>
          </p:cNvSpPr>
          <p:nvPr>
            <p:ph type="sldNum" sz="quarter" idx="10"/>
          </p:nvPr>
        </p:nvSpPr>
        <p:spPr/>
        <p:txBody>
          <a:bodyPr/>
          <a:lstStyle/>
          <a:p>
            <a:fld id="{035A58E1-8250-493B-B884-70BDEFC0F627}" type="slidenum">
              <a:rPr lang="en-US" smtClean="0">
                <a:solidFill>
                  <a:srgbClr val="595841"/>
                </a:solidFill>
              </a:rPr>
              <a:pPr/>
              <a:t>14</a:t>
            </a:fld>
            <a:endParaRPr lang="en-US">
              <a:solidFill>
                <a:srgbClr val="595841"/>
              </a:solidFill>
            </a:endParaRPr>
          </a:p>
        </p:txBody>
      </p:sp>
      <p:graphicFrame>
        <p:nvGraphicFramePr>
          <p:cNvPr id="5" name="Object 4"/>
          <p:cNvGraphicFramePr>
            <a:graphicFrameLocks noChangeAspect="1"/>
          </p:cNvGraphicFramePr>
          <p:nvPr>
            <p:extLst/>
          </p:nvPr>
        </p:nvGraphicFramePr>
        <p:xfrm>
          <a:off x="2743200" y="2895600"/>
          <a:ext cx="1524000" cy="304800"/>
        </p:xfrm>
        <a:graphic>
          <a:graphicData uri="http://schemas.openxmlformats.org/presentationml/2006/ole">
            <mc:AlternateContent xmlns:mc="http://schemas.openxmlformats.org/markup-compatibility/2006">
              <mc:Choice xmlns:v="urn:schemas-microsoft-com:vml" Requires="v">
                <p:oleObj spid="_x0000_s12332" name="Equation" r:id="rId3" imgW="812520" imgH="203040" progId="Equation.3">
                  <p:embed/>
                </p:oleObj>
              </mc:Choice>
              <mc:Fallback>
                <p:oleObj name="Equation" r:id="rId3" imgW="812520" imgH="203040" progId="Equation.3">
                  <p:embed/>
                  <p:pic>
                    <p:nvPicPr>
                      <p:cNvPr id="0" name=""/>
                      <p:cNvPicPr/>
                      <p:nvPr/>
                    </p:nvPicPr>
                    <p:blipFill>
                      <a:blip r:embed="rId4"/>
                      <a:stretch>
                        <a:fillRect/>
                      </a:stretch>
                    </p:blipFill>
                    <p:spPr>
                      <a:xfrm>
                        <a:off x="2743200" y="2895600"/>
                        <a:ext cx="1524000" cy="30480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2667000" y="3048000"/>
          <a:ext cx="1524000" cy="553994"/>
        </p:xfrm>
        <a:graphic>
          <a:graphicData uri="http://schemas.openxmlformats.org/presentationml/2006/ole">
            <mc:AlternateContent xmlns:mc="http://schemas.openxmlformats.org/markup-compatibility/2006">
              <mc:Choice xmlns:v="urn:schemas-microsoft-com:vml" Requires="v">
                <p:oleObj spid="_x0000_s12333" name="Equation" r:id="rId5" imgW="469800" imgH="241200" progId="Equation.3">
                  <p:embed/>
                </p:oleObj>
              </mc:Choice>
              <mc:Fallback>
                <p:oleObj name="Equation" r:id="rId5" imgW="469800" imgH="241200" progId="Equation.3">
                  <p:embed/>
                  <p:pic>
                    <p:nvPicPr>
                      <p:cNvPr id="0" name=""/>
                      <p:cNvPicPr/>
                      <p:nvPr/>
                    </p:nvPicPr>
                    <p:blipFill>
                      <a:blip r:embed="rId6"/>
                      <a:stretch>
                        <a:fillRect/>
                      </a:stretch>
                    </p:blipFill>
                    <p:spPr>
                      <a:xfrm>
                        <a:off x="2667000" y="3048000"/>
                        <a:ext cx="1524000" cy="553994"/>
                      </a:xfrm>
                      <a:prstGeom prst="rect">
                        <a:avLst/>
                      </a:prstGeom>
                    </p:spPr>
                  </p:pic>
                </p:oleObj>
              </mc:Fallback>
            </mc:AlternateContent>
          </a:graphicData>
        </a:graphic>
      </p:graphicFrame>
    </p:spTree>
    <p:extLst>
      <p:ext uri="{BB962C8B-B14F-4D97-AF65-F5344CB8AC3E}">
        <p14:creationId xmlns:p14="http://schemas.microsoft.com/office/powerpoint/2010/main" val="1509292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rgbClr val="5D3D45"/>
                </a:solidFill>
              </a:rPr>
              <a:t>Testing</a:t>
            </a:r>
          </a:p>
          <a:p>
            <a:pPr marL="0" indent="0">
              <a:buNone/>
            </a:pPr>
            <a:r>
              <a:rPr lang="en-US" sz="2000" b="1" dirty="0">
                <a:solidFill>
                  <a:srgbClr val="5D3D45"/>
                </a:solidFill>
              </a:rPr>
              <a:t>	</a:t>
            </a:r>
            <a:r>
              <a:rPr lang="en-US" sz="2000" b="1" dirty="0" smtClean="0"/>
              <a:t>Goal</a:t>
            </a:r>
            <a:r>
              <a:rPr lang="en-US" sz="2000" dirty="0" smtClean="0"/>
              <a:t> – Finding the sentiment of given test data file.</a:t>
            </a:r>
          </a:p>
          <a:p>
            <a:pPr lvl="2"/>
            <a:r>
              <a:rPr lang="en-US" sz="2000" dirty="0" smtClean="0"/>
              <a:t>Generate Feature set(x) for test data file.</a:t>
            </a:r>
          </a:p>
          <a:p>
            <a:pPr lvl="2"/>
            <a:r>
              <a:rPr lang="en-US" sz="2000" dirty="0" smtClean="0"/>
              <a:t>For each document is test set find </a:t>
            </a:r>
          </a:p>
          <a:p>
            <a:pPr marL="457200" lvl="1" indent="0">
              <a:buNone/>
            </a:pPr>
            <a:endParaRPr lang="en-US" sz="2000" dirty="0" smtClean="0"/>
          </a:p>
          <a:p>
            <a:pPr lvl="1"/>
            <a:endParaRPr lang="en-US" sz="2000" dirty="0" smtClean="0"/>
          </a:p>
          <a:p>
            <a:pPr lvl="2"/>
            <a:r>
              <a:rPr lang="en-US" sz="2000" dirty="0" smtClean="0"/>
              <a:t>Similarly calculate </a:t>
            </a:r>
          </a:p>
          <a:p>
            <a:pPr marL="457200" lvl="1" indent="0">
              <a:buNone/>
            </a:pPr>
            <a:endParaRPr lang="en-US" sz="2000" dirty="0" smtClean="0"/>
          </a:p>
          <a:p>
            <a:pPr lvl="2"/>
            <a:r>
              <a:rPr lang="en-US" sz="2000" dirty="0" smtClean="0"/>
              <a:t>Compare decision 1&amp;2 to compute whether it has Negative or Positive sentiment.</a:t>
            </a:r>
          </a:p>
          <a:p>
            <a:pPr marL="457200" lvl="1" indent="0">
              <a:buNone/>
            </a:pPr>
            <a:endParaRPr lang="en-US" sz="2000" dirty="0" smtClean="0"/>
          </a:p>
          <a:p>
            <a:pPr marL="457200" lvl="1" indent="0">
              <a:buNone/>
            </a:pPr>
            <a:r>
              <a:rPr lang="en-US" sz="1800" b="1" dirty="0" smtClean="0"/>
              <a:t>Note</a:t>
            </a:r>
            <a:r>
              <a:rPr lang="en-US" sz="1800" dirty="0" smtClean="0"/>
              <a:t> – </a:t>
            </a:r>
            <a:r>
              <a:rPr lang="en-US" sz="1600" dirty="0" smtClean="0"/>
              <a:t>We are taking log of probabilities for Laplacian smoothing</a:t>
            </a:r>
            <a:r>
              <a:rPr lang="en-US" sz="1800" dirty="0" smtClean="0"/>
              <a:t>.</a:t>
            </a:r>
            <a:endParaRPr lang="en-US" sz="1800" dirty="0"/>
          </a:p>
        </p:txBody>
      </p:sp>
      <p:sp>
        <p:nvSpPr>
          <p:cNvPr id="4" name="Slide Number Placeholder 3"/>
          <p:cNvSpPr>
            <a:spLocks noGrp="1"/>
          </p:cNvSpPr>
          <p:nvPr>
            <p:ph type="sldNum" sz="quarter" idx="10"/>
          </p:nvPr>
        </p:nvSpPr>
        <p:spPr/>
        <p:txBody>
          <a:bodyPr/>
          <a:lstStyle/>
          <a:p>
            <a:fld id="{035A58E1-8250-493B-B884-70BDEFC0F627}" type="slidenum">
              <a:rPr lang="en-US" smtClean="0">
                <a:solidFill>
                  <a:srgbClr val="595841"/>
                </a:solidFill>
              </a:rPr>
              <a:pPr/>
              <a:t>15</a:t>
            </a:fld>
            <a:endParaRPr lang="en-US">
              <a:solidFill>
                <a:srgbClr val="595841"/>
              </a:solidFill>
            </a:endParaRPr>
          </a:p>
        </p:txBody>
      </p:sp>
      <p:graphicFrame>
        <p:nvGraphicFramePr>
          <p:cNvPr id="5" name="Object 4"/>
          <p:cNvGraphicFramePr>
            <a:graphicFrameLocks noChangeAspect="1"/>
          </p:cNvGraphicFramePr>
          <p:nvPr>
            <p:extLst/>
          </p:nvPr>
        </p:nvGraphicFramePr>
        <p:xfrm>
          <a:off x="2209800" y="2915455"/>
          <a:ext cx="6400800" cy="381000"/>
        </p:xfrm>
        <a:graphic>
          <a:graphicData uri="http://schemas.openxmlformats.org/presentationml/2006/ole">
            <mc:AlternateContent xmlns:mc="http://schemas.openxmlformats.org/markup-compatibility/2006">
              <mc:Choice xmlns:v="urn:schemas-microsoft-com:vml" Requires="v">
                <p:oleObj spid="_x0000_s13356" name="Equation" r:id="rId3" imgW="3340080" imgH="203040" progId="Equation.3">
                  <p:embed/>
                </p:oleObj>
              </mc:Choice>
              <mc:Fallback>
                <p:oleObj name="Equation" r:id="rId3" imgW="3340080" imgH="203040" progId="Equation.3">
                  <p:embed/>
                  <p:pic>
                    <p:nvPicPr>
                      <p:cNvPr id="0" name=""/>
                      <p:cNvPicPr/>
                      <p:nvPr/>
                    </p:nvPicPr>
                    <p:blipFill>
                      <a:blip r:embed="rId4"/>
                      <a:stretch>
                        <a:fillRect/>
                      </a:stretch>
                    </p:blipFill>
                    <p:spPr>
                      <a:xfrm>
                        <a:off x="2209800" y="2915455"/>
                        <a:ext cx="6400800" cy="38100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2286000" y="4013379"/>
          <a:ext cx="6477000" cy="381000"/>
        </p:xfrm>
        <a:graphic>
          <a:graphicData uri="http://schemas.openxmlformats.org/presentationml/2006/ole">
            <mc:AlternateContent xmlns:mc="http://schemas.openxmlformats.org/markup-compatibility/2006">
              <mc:Choice xmlns:v="urn:schemas-microsoft-com:vml" Requires="v">
                <p:oleObj spid="_x0000_s13357" name="Equation" r:id="rId5" imgW="3352680" imgH="203040" progId="Equation.3">
                  <p:embed/>
                </p:oleObj>
              </mc:Choice>
              <mc:Fallback>
                <p:oleObj name="Equation" r:id="rId5" imgW="3352680" imgH="203040" progId="Equation.3">
                  <p:embed/>
                  <p:pic>
                    <p:nvPicPr>
                      <p:cNvPr id="0" name=""/>
                      <p:cNvPicPr/>
                      <p:nvPr/>
                    </p:nvPicPr>
                    <p:blipFill>
                      <a:blip r:embed="rId6"/>
                      <a:stretch>
                        <a:fillRect/>
                      </a:stretch>
                    </p:blipFill>
                    <p:spPr>
                      <a:xfrm>
                        <a:off x="2286000" y="4013379"/>
                        <a:ext cx="6477000" cy="381000"/>
                      </a:xfrm>
                      <a:prstGeom prst="rect">
                        <a:avLst/>
                      </a:prstGeom>
                    </p:spPr>
                  </p:pic>
                </p:oleObj>
              </mc:Fallback>
            </mc:AlternateContent>
          </a:graphicData>
        </a:graphic>
      </p:graphicFrame>
    </p:spTree>
    <p:extLst>
      <p:ext uri="{BB962C8B-B14F-4D97-AF65-F5344CB8AC3E}">
        <p14:creationId xmlns:p14="http://schemas.microsoft.com/office/powerpoint/2010/main" val="1162785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marL="0" indent="0">
              <a:buNone/>
            </a:pPr>
            <a:r>
              <a:rPr lang="en-US" b="1" u="sng" dirty="0" smtClean="0">
                <a:solidFill>
                  <a:srgbClr val="5D3D45"/>
                </a:solidFill>
              </a:rPr>
              <a:t>Binarized Naïve Bayes </a:t>
            </a:r>
          </a:p>
          <a:p>
            <a:pPr marL="0" indent="0">
              <a:buNone/>
            </a:pPr>
            <a:r>
              <a:rPr lang="en-US" sz="2400" dirty="0">
                <a:solidFill>
                  <a:srgbClr val="5D3D45"/>
                </a:solidFill>
              </a:rPr>
              <a:t>	</a:t>
            </a:r>
            <a:r>
              <a:rPr lang="en-US" sz="2400" dirty="0" smtClean="0"/>
              <a:t>Identical to Multinomial Naïve Bayes, Only 	difference is instead of measuring all occurrence 	of a token in a document , we will measure it once 	for a document.</a:t>
            </a:r>
          </a:p>
          <a:p>
            <a:pPr marL="0" indent="0">
              <a:buNone/>
            </a:pPr>
            <a:r>
              <a:rPr lang="en-US" sz="2400" dirty="0" smtClean="0"/>
              <a:t>	</a:t>
            </a:r>
            <a:r>
              <a:rPr lang="en-US" sz="2400" b="1" dirty="0" smtClean="0"/>
              <a:t>Reason</a:t>
            </a:r>
            <a:r>
              <a:rPr lang="en-US" sz="2400" dirty="0" smtClean="0"/>
              <a:t> - : Because occurrence of the word 	matters more than word frequency and weighting 	it’s multiplicity doesn’t improve the accuracy </a:t>
            </a:r>
          </a:p>
          <a:p>
            <a:pPr marL="0" indent="0">
              <a:buNone/>
            </a:pPr>
            <a:r>
              <a:rPr lang="en-US" sz="2400" dirty="0"/>
              <a:t>	</a:t>
            </a:r>
            <a:endParaRPr lang="en-US" sz="2400" dirty="0" smtClean="0"/>
          </a:p>
          <a:p>
            <a:pPr marL="0" indent="0">
              <a:buNone/>
            </a:pPr>
            <a:r>
              <a:rPr lang="en-US" sz="2400" dirty="0"/>
              <a:t>	</a:t>
            </a:r>
            <a:r>
              <a:rPr lang="en-US" sz="2400" dirty="0" smtClean="0"/>
              <a:t>Accuracy – 79-82%</a:t>
            </a:r>
          </a:p>
          <a:p>
            <a:pPr marL="0" indent="0">
              <a:buNone/>
            </a:pPr>
            <a:endParaRPr lang="en-US" dirty="0" smtClean="0">
              <a:solidFill>
                <a:srgbClr val="5D3D45"/>
              </a:solidFill>
            </a:endParaRPr>
          </a:p>
        </p:txBody>
      </p:sp>
      <p:sp>
        <p:nvSpPr>
          <p:cNvPr id="4" name="Slide Number Placeholder 3"/>
          <p:cNvSpPr>
            <a:spLocks noGrp="1"/>
          </p:cNvSpPr>
          <p:nvPr>
            <p:ph type="sldNum" sz="quarter" idx="10"/>
          </p:nvPr>
        </p:nvSpPr>
        <p:spPr/>
        <p:txBody>
          <a:bodyPr/>
          <a:lstStyle/>
          <a:p>
            <a:fld id="{035A58E1-8250-493B-B884-70BDEFC0F627}" type="slidenum">
              <a:rPr lang="en-US" smtClean="0">
                <a:solidFill>
                  <a:srgbClr val="595841"/>
                </a:solidFill>
              </a:rPr>
              <a:pPr/>
              <a:t>16</a:t>
            </a:fld>
            <a:endParaRPr lang="en-US">
              <a:solidFill>
                <a:srgbClr val="595841"/>
              </a:solidFill>
            </a:endParaRPr>
          </a:p>
        </p:txBody>
      </p:sp>
    </p:spTree>
    <p:extLst>
      <p:ext uri="{BB962C8B-B14F-4D97-AF65-F5344CB8AC3E}">
        <p14:creationId xmlns:p14="http://schemas.microsoft.com/office/powerpoint/2010/main" val="1397536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841060">
            <a:off x="1142187" y="2192999"/>
            <a:ext cx="7924800" cy="2451304"/>
          </a:xfrm>
        </p:spPr>
        <p:txBody>
          <a:bodyPr/>
          <a:lstStyle/>
          <a:p>
            <a:pPr marL="0" indent="0">
              <a:buNone/>
            </a:pPr>
            <a:r>
              <a:rPr lang="en-US" dirty="0" smtClean="0"/>
              <a:t>	</a:t>
            </a:r>
          </a:p>
          <a:p>
            <a:pPr marL="0" indent="0">
              <a:buNone/>
            </a:pPr>
            <a:r>
              <a:rPr lang="en-US" dirty="0"/>
              <a:t>	</a:t>
            </a:r>
            <a:r>
              <a:rPr lang="en-US" dirty="0" smtClean="0"/>
              <a:t>	THANK YOU!!</a:t>
            </a:r>
            <a:endParaRPr lang="en-US" dirty="0"/>
          </a:p>
        </p:txBody>
      </p:sp>
      <p:sp>
        <p:nvSpPr>
          <p:cNvPr id="4" name="Slide Number Placeholder 3"/>
          <p:cNvSpPr>
            <a:spLocks noGrp="1"/>
          </p:cNvSpPr>
          <p:nvPr>
            <p:ph type="sldNum" sz="quarter" idx="10"/>
          </p:nvPr>
        </p:nvSpPr>
        <p:spPr/>
        <p:txBody>
          <a:bodyPr/>
          <a:lstStyle/>
          <a:p>
            <a:fld id="{035A58E1-8250-493B-B884-70BDEFC0F627}" type="slidenum">
              <a:rPr lang="en-US" smtClean="0"/>
              <a:pPr/>
              <a:t>17</a:t>
            </a:fld>
            <a:endParaRPr lang="en-US"/>
          </a:p>
        </p:txBody>
      </p:sp>
    </p:spTree>
    <p:extLst>
      <p:ext uri="{BB962C8B-B14F-4D97-AF65-F5344CB8AC3E}">
        <p14:creationId xmlns:p14="http://schemas.microsoft.com/office/powerpoint/2010/main" val="234133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r>
              <a:rPr lang="en-US"/>
              <a:t>Introduction</a:t>
            </a:r>
          </a:p>
        </p:txBody>
      </p:sp>
      <p:sp>
        <p:nvSpPr>
          <p:cNvPr id="20482" name="Rectangle 2"/>
          <p:cNvSpPr>
            <a:spLocks noGrp="1" noChangeArrowheads="1"/>
          </p:cNvSpPr>
          <p:nvPr>
            <p:ph idx="1"/>
          </p:nvPr>
        </p:nvSpPr>
        <p:spPr/>
        <p:txBody>
          <a:bodyPr/>
          <a:lstStyle/>
          <a:p>
            <a:r>
              <a:rPr lang="en-US" b="1" u="sng" dirty="0" smtClean="0">
                <a:solidFill>
                  <a:srgbClr val="5D3D45"/>
                </a:solidFill>
              </a:rPr>
              <a:t>Objective</a:t>
            </a:r>
            <a:r>
              <a:rPr lang="en-US" dirty="0" smtClean="0"/>
              <a:t> </a:t>
            </a:r>
            <a:endParaRPr lang="en-US" dirty="0"/>
          </a:p>
          <a:p>
            <a:pPr marL="0" indent="0">
              <a:buNone/>
            </a:pPr>
            <a:r>
              <a:rPr lang="en-US" dirty="0" smtClean="0"/>
              <a:t>	</a:t>
            </a:r>
            <a:r>
              <a:rPr lang="en-US" sz="2600" dirty="0" smtClean="0"/>
              <a:t>sentimental analysis is the task to identify an 	e-text (text in the form of electronic data</a:t>
            </a:r>
            <a:r>
              <a:rPr lang="en-US" sz="2600" dirty="0"/>
              <a:t> </a:t>
            </a:r>
            <a:r>
              <a:rPr lang="en-US" sz="2600" dirty="0" smtClean="0"/>
              <a:t>such 	as comments, reviews or messages) 	to be 	positive or negative.</a:t>
            </a:r>
          </a:p>
        </p:txBody>
      </p:sp>
      <p:sp>
        <p:nvSpPr>
          <p:cNvPr id="4" name="Slide Number Placeholder 3"/>
          <p:cNvSpPr>
            <a:spLocks noGrp="1"/>
          </p:cNvSpPr>
          <p:nvPr>
            <p:ph type="sldNum" sz="quarter" idx="10"/>
          </p:nvPr>
        </p:nvSpPr>
        <p:spPr/>
        <p:txBody>
          <a:bodyPr/>
          <a:lstStyle/>
          <a:p>
            <a:fld id="{01875E82-2762-4558-B715-E85E88661DC7}" type="slidenum">
              <a:rPr lang="en-US"/>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20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2000"/>
                                        <p:tgtEl>
                                          <p:spTgt spid="204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MOTIVATION</a:t>
            </a:r>
            <a:endParaRPr lang="en-US" dirty="0"/>
          </a:p>
        </p:txBody>
      </p:sp>
      <p:sp>
        <p:nvSpPr>
          <p:cNvPr id="6151" name="Rectangle 7"/>
          <p:cNvSpPr>
            <a:spLocks noGrp="1" noChangeArrowheads="1"/>
          </p:cNvSpPr>
          <p:nvPr>
            <p:ph idx="1"/>
          </p:nvPr>
        </p:nvSpPr>
        <p:spPr/>
        <p:txBody>
          <a:bodyPr/>
          <a:lstStyle/>
          <a:p>
            <a:pPr>
              <a:buFont typeface="Arial" panose="020B0604020202020204" pitchFamily="34" charset="0"/>
              <a:buChar char="•"/>
            </a:pPr>
            <a:r>
              <a:rPr lang="en-US" sz="2600" dirty="0" smtClean="0"/>
              <a:t>Sentimental analysis is a hot topic of research.</a:t>
            </a:r>
          </a:p>
          <a:p>
            <a:r>
              <a:rPr lang="en-US" sz="2600" dirty="0" smtClean="0"/>
              <a:t>Use of electronic media is increasing day by day. </a:t>
            </a:r>
          </a:p>
          <a:p>
            <a:r>
              <a:rPr lang="en-US" sz="2600" dirty="0" smtClean="0"/>
              <a:t>Time is money or even more valuable than money therefore instead of spending times in reading and figuring out the positivity or negativity of text we can use automated techniques for sentimental analysis.</a:t>
            </a:r>
          </a:p>
          <a:p>
            <a:r>
              <a:rPr lang="en-US" sz="2600" dirty="0" smtClean="0"/>
              <a:t>Sentiment analysis is used in opinion mining.</a:t>
            </a:r>
          </a:p>
          <a:p>
            <a:pPr lvl="1"/>
            <a:r>
              <a:rPr lang="en-US" sz="2200" dirty="0" smtClean="0"/>
              <a:t>Example – Analyzing a product based on it’s reviews 		    and comments.</a:t>
            </a:r>
          </a:p>
          <a:p>
            <a:endParaRPr lang="en-US" dirty="0" smtClean="0"/>
          </a:p>
        </p:txBody>
      </p:sp>
      <p:sp>
        <p:nvSpPr>
          <p:cNvPr id="4" name="Slide Number Placeholder 3"/>
          <p:cNvSpPr>
            <a:spLocks noGrp="1"/>
          </p:cNvSpPr>
          <p:nvPr>
            <p:ph type="sldNum" sz="quarter" idx="10"/>
          </p:nvPr>
        </p:nvSpPr>
        <p:spPr/>
        <p:txBody>
          <a:bodyPr/>
          <a:lstStyle/>
          <a:p>
            <a:fld id="{B064A7D1-023D-4736-B5EA-64EB864F16CF}" type="slidenum">
              <a:rPr lang="en-US"/>
              <a:pPr/>
              <a:t>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51">
                                            <p:txEl>
                                              <p:pRg st="0" end="0"/>
                                            </p:txEl>
                                          </p:spTgt>
                                        </p:tgtEl>
                                        <p:attrNameLst>
                                          <p:attrName>style.visibility</p:attrName>
                                        </p:attrNameLst>
                                      </p:cBhvr>
                                      <p:to>
                                        <p:strVal val="visible"/>
                                      </p:to>
                                    </p:set>
                                    <p:animEffect transition="in" filter="fade">
                                      <p:cBhvr>
                                        <p:cTn id="7" dur="2000"/>
                                        <p:tgtEl>
                                          <p:spTgt spid="6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51">
                                            <p:txEl>
                                              <p:pRg st="1" end="1"/>
                                            </p:txEl>
                                          </p:spTgt>
                                        </p:tgtEl>
                                        <p:attrNameLst>
                                          <p:attrName>style.visibility</p:attrName>
                                        </p:attrNameLst>
                                      </p:cBhvr>
                                      <p:to>
                                        <p:strVal val="visible"/>
                                      </p:to>
                                    </p:set>
                                    <p:animEffect transition="in" filter="fade">
                                      <p:cBhvr>
                                        <p:cTn id="12" dur="2000"/>
                                        <p:tgtEl>
                                          <p:spTgt spid="6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51">
                                            <p:txEl>
                                              <p:pRg st="2" end="2"/>
                                            </p:txEl>
                                          </p:spTgt>
                                        </p:tgtEl>
                                        <p:attrNameLst>
                                          <p:attrName>style.visibility</p:attrName>
                                        </p:attrNameLst>
                                      </p:cBhvr>
                                      <p:to>
                                        <p:strVal val="visible"/>
                                      </p:to>
                                    </p:set>
                                    <p:animEffect transition="in" filter="fade">
                                      <p:cBhvr>
                                        <p:cTn id="17" dur="2000"/>
                                        <p:tgtEl>
                                          <p:spTgt spid="6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51">
                                            <p:txEl>
                                              <p:pRg st="3" end="3"/>
                                            </p:txEl>
                                          </p:spTgt>
                                        </p:tgtEl>
                                        <p:attrNameLst>
                                          <p:attrName>style.visibility</p:attrName>
                                        </p:attrNameLst>
                                      </p:cBhvr>
                                      <p:to>
                                        <p:strVal val="visible"/>
                                      </p:to>
                                    </p:set>
                                    <p:animEffect transition="in" filter="fade">
                                      <p:cBhvr>
                                        <p:cTn id="22" dur="2000"/>
                                        <p:tgtEl>
                                          <p:spTgt spid="615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51">
                                            <p:txEl>
                                              <p:pRg st="4" end="4"/>
                                            </p:txEl>
                                          </p:spTgt>
                                        </p:tgtEl>
                                        <p:attrNameLst>
                                          <p:attrName>style.visibility</p:attrName>
                                        </p:attrNameLst>
                                      </p:cBhvr>
                                      <p:to>
                                        <p:strVal val="visible"/>
                                      </p:to>
                                    </p:set>
                                    <p:animEffect transition="in" filter="fade">
                                      <p:cBhvr>
                                        <p:cTn id="25" dur="2000"/>
                                        <p:tgtEl>
                                          <p:spTgt spid="61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PREVIOUS WORK</a:t>
            </a:r>
            <a:endParaRPr lang="en-US" dirty="0"/>
          </a:p>
        </p:txBody>
      </p:sp>
      <p:sp>
        <p:nvSpPr>
          <p:cNvPr id="104451" name="Rectangle 3"/>
          <p:cNvSpPr>
            <a:spLocks noGrp="1" noChangeArrowheads="1"/>
          </p:cNvSpPr>
          <p:nvPr>
            <p:ph idx="1"/>
          </p:nvPr>
        </p:nvSpPr>
        <p:spPr/>
        <p:txBody>
          <a:bodyPr/>
          <a:lstStyle/>
          <a:p>
            <a:r>
              <a:rPr lang="en-US" sz="2400" dirty="0" smtClean="0"/>
              <a:t>There has been many techniques as an outcome of ongoing research work like</a:t>
            </a:r>
          </a:p>
          <a:p>
            <a:r>
              <a:rPr lang="en-US" sz="2400" dirty="0" smtClean="0"/>
              <a:t>Naïve Bayes.</a:t>
            </a:r>
          </a:p>
          <a:p>
            <a:r>
              <a:rPr lang="en-US" sz="2400" dirty="0" smtClean="0"/>
              <a:t>Maximum Entropy.</a:t>
            </a:r>
          </a:p>
          <a:p>
            <a:r>
              <a:rPr lang="en-US" sz="2400" dirty="0" smtClean="0"/>
              <a:t>Support Vector Machine.</a:t>
            </a:r>
          </a:p>
          <a:p>
            <a:r>
              <a:rPr lang="en-US" sz="2400" dirty="0" smtClean="0"/>
              <a:t>Semantic Orientation</a:t>
            </a:r>
            <a:r>
              <a:rPr lang="en-US" dirty="0" smtClean="0"/>
              <a:t>.</a:t>
            </a:r>
          </a:p>
        </p:txBody>
      </p:sp>
      <p:sp>
        <p:nvSpPr>
          <p:cNvPr id="4" name="Slide Number Placeholder 3"/>
          <p:cNvSpPr>
            <a:spLocks noGrp="1"/>
          </p:cNvSpPr>
          <p:nvPr>
            <p:ph type="sldNum" sz="quarter" idx="10"/>
          </p:nvPr>
        </p:nvSpPr>
        <p:spPr/>
        <p:txBody>
          <a:bodyPr/>
          <a:lstStyle/>
          <a:p>
            <a:fld id="{41EA3116-33C1-4C62-9287-E2817059324B}" type="slidenum">
              <a:rPr lang="en-US"/>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fade">
                                      <p:cBhvr>
                                        <p:cTn id="7" dur="2000"/>
                                        <p:tgtEl>
                                          <p:spTgt spid="10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fade">
                                      <p:cBhvr>
                                        <p:cTn id="12" dur="2000"/>
                                        <p:tgtEl>
                                          <p:spTgt spid="104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fade">
                                      <p:cBhvr>
                                        <p:cTn id="17" dur="2000"/>
                                        <p:tgtEl>
                                          <p:spTgt spid="104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fade">
                                      <p:cBhvr>
                                        <p:cTn id="22" dur="2000"/>
                                        <p:tgtEl>
                                          <p:spTgt spid="104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fade">
                                      <p:cBhvr>
                                        <p:cTn id="27" dur="2000"/>
                                        <p:tgtEl>
                                          <p:spTgt spid="104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p:txBody>
          <a:bodyPr/>
          <a:lstStyle/>
          <a:p>
            <a:pPr marL="0" indent="0">
              <a:buNone/>
            </a:pPr>
            <a:r>
              <a:rPr lang="en-US" sz="2600" dirty="0" smtClean="0"/>
              <a:t>When we Implement a sentiment analyzer we can suffer following problems</a:t>
            </a:r>
            <a:r>
              <a:rPr lang="en-US" dirty="0" smtClean="0"/>
              <a:t>.</a:t>
            </a:r>
          </a:p>
          <a:p>
            <a:pPr marL="0" indent="0">
              <a:buNone/>
            </a:pPr>
            <a:r>
              <a:rPr lang="en-US" dirty="0" smtClean="0"/>
              <a:t>   </a:t>
            </a:r>
            <a:r>
              <a:rPr lang="en-US" dirty="0" smtClean="0">
                <a:solidFill>
                  <a:srgbClr val="008080"/>
                </a:solidFill>
              </a:rPr>
              <a:t>1</a:t>
            </a:r>
            <a:r>
              <a:rPr lang="en-US" sz="2600" dirty="0" smtClean="0">
                <a:solidFill>
                  <a:srgbClr val="008080"/>
                </a:solidFill>
              </a:rPr>
              <a:t>. Searching problem.</a:t>
            </a:r>
          </a:p>
          <a:p>
            <a:pPr marL="0" indent="0">
              <a:buNone/>
            </a:pPr>
            <a:r>
              <a:rPr lang="en-US" sz="2600" dirty="0">
                <a:solidFill>
                  <a:srgbClr val="008080"/>
                </a:solidFill>
              </a:rPr>
              <a:t> </a:t>
            </a:r>
            <a:r>
              <a:rPr lang="en-US" sz="2600" dirty="0" smtClean="0">
                <a:solidFill>
                  <a:srgbClr val="008080"/>
                </a:solidFill>
              </a:rPr>
              <a:t>   2. Tokenization and classification .</a:t>
            </a:r>
          </a:p>
          <a:p>
            <a:pPr marL="0" indent="0">
              <a:buNone/>
            </a:pPr>
            <a:r>
              <a:rPr lang="en-US" sz="2600" dirty="0" smtClean="0">
                <a:solidFill>
                  <a:srgbClr val="008080"/>
                </a:solidFill>
              </a:rPr>
              <a:t>    3. Reliable content identification </a:t>
            </a:r>
            <a:endParaRPr lang="en-US" sz="2600" dirty="0" smtClean="0"/>
          </a:p>
          <a:p>
            <a:pPr marL="0" indent="0">
              <a:buNone/>
            </a:pPr>
            <a:r>
              <a:rPr lang="en-US" dirty="0"/>
              <a:t>	</a:t>
            </a:r>
          </a:p>
        </p:txBody>
      </p:sp>
      <p:sp>
        <p:nvSpPr>
          <p:cNvPr id="4" name="Slide Number Placeholder 3"/>
          <p:cNvSpPr>
            <a:spLocks noGrp="1"/>
          </p:cNvSpPr>
          <p:nvPr>
            <p:ph type="sldNum" sz="quarter" idx="10"/>
          </p:nvPr>
        </p:nvSpPr>
        <p:spPr/>
        <p:txBody>
          <a:bodyPr/>
          <a:lstStyle/>
          <a:p>
            <a:fld id="{035A58E1-8250-493B-B884-70BDEFC0F627}" type="slidenum">
              <a:rPr lang="en-US" smtClean="0"/>
              <a:pPr/>
              <a:t>5</a:t>
            </a:fld>
            <a:endParaRPr lang="en-US"/>
          </a:p>
        </p:txBody>
      </p:sp>
    </p:spTree>
    <p:extLst>
      <p:ext uri="{BB962C8B-B14F-4D97-AF65-F5344CB8AC3E}">
        <p14:creationId xmlns:p14="http://schemas.microsoft.com/office/powerpoint/2010/main" val="3519950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p:txBody>
          <a:bodyPr/>
          <a:lstStyle/>
          <a:p>
            <a:r>
              <a:rPr lang="en-US" dirty="0" smtClean="0"/>
              <a:t>Continue….</a:t>
            </a:r>
            <a:endParaRPr lang="en-US" dirty="0"/>
          </a:p>
        </p:txBody>
      </p:sp>
      <p:sp>
        <p:nvSpPr>
          <p:cNvPr id="6" name="Content Placeholder 5"/>
          <p:cNvSpPr>
            <a:spLocks noGrp="1"/>
          </p:cNvSpPr>
          <p:nvPr>
            <p:ph idx="1"/>
          </p:nvPr>
        </p:nvSpPr>
        <p:spPr/>
        <p:txBody>
          <a:bodyPr>
            <a:normAutofit/>
          </a:bodyPr>
          <a:lstStyle/>
          <a:p>
            <a:pPr marL="457200" lvl="1" indent="0">
              <a:buNone/>
            </a:pPr>
            <a:r>
              <a:rPr lang="en-US" sz="2800" dirty="0" smtClean="0">
                <a:solidFill>
                  <a:srgbClr val="5D3D45"/>
                </a:solidFill>
              </a:rPr>
              <a:t>Problem faced</a:t>
            </a:r>
            <a:endParaRPr lang="en-US" dirty="0" smtClean="0"/>
          </a:p>
          <a:p>
            <a:pPr lvl="1"/>
            <a:r>
              <a:rPr lang="en-US" dirty="0" smtClean="0"/>
              <a:t>Searching problem</a:t>
            </a:r>
          </a:p>
          <a:p>
            <a:pPr lvl="2"/>
            <a:r>
              <a:rPr lang="en-US" dirty="0" smtClean="0"/>
              <a:t>We have to find a particular word in about 2500 files.</a:t>
            </a:r>
          </a:p>
          <a:p>
            <a:pPr lvl="1"/>
            <a:r>
              <a:rPr lang="en-US" dirty="0" smtClean="0"/>
              <a:t>All words are weighted same for example good and best belongs to same category.</a:t>
            </a:r>
          </a:p>
          <a:p>
            <a:pPr lvl="1"/>
            <a:r>
              <a:rPr lang="en-US" dirty="0" smtClean="0"/>
              <a:t>The sequence in which words come in test data is neglected. Other issues-</a:t>
            </a:r>
          </a:p>
          <a:p>
            <a:pPr lvl="1"/>
            <a:r>
              <a:rPr lang="en-US" dirty="0" smtClean="0"/>
              <a:t>Efficiency provided from this implementation Is only 40-50%</a:t>
            </a:r>
          </a:p>
        </p:txBody>
      </p:sp>
      <p:sp>
        <p:nvSpPr>
          <p:cNvPr id="48" name="Slide Number Placeholder 4"/>
          <p:cNvSpPr>
            <a:spLocks noGrp="1"/>
          </p:cNvSpPr>
          <p:nvPr>
            <p:ph type="sldNum" sz="quarter" idx="10"/>
          </p:nvPr>
        </p:nvSpPr>
        <p:spPr/>
        <p:txBody>
          <a:bodyPr/>
          <a:lstStyle/>
          <a:p>
            <a:fld id="{5CED1B68-2D9E-4D89-AFE4-EFAF273A37D3}"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r>
              <a:rPr lang="en-US" sz="4400" dirty="0" smtClean="0"/>
              <a:t>Approaches</a:t>
            </a:r>
            <a:r>
              <a:rPr lang="en-US" dirty="0" smtClean="0"/>
              <a:t> </a:t>
            </a:r>
            <a:endParaRPr lang="en-US" dirty="0"/>
          </a:p>
        </p:txBody>
      </p:sp>
      <p:graphicFrame>
        <p:nvGraphicFramePr>
          <p:cNvPr id="8" name="Content Placeholder 7"/>
          <p:cNvGraphicFramePr>
            <a:graphicFrameLocks noGrp="1"/>
          </p:cNvGraphicFramePr>
          <p:nvPr>
            <p:ph idx="1"/>
            <p:extLst/>
          </p:nvPr>
        </p:nvGraphicFramePr>
        <p:xfrm>
          <a:off x="990600" y="1295400"/>
          <a:ext cx="7924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01875E82-2762-4558-B715-E85E88661DC7}" type="slidenum">
              <a:rPr lang="en-US"/>
              <a:pPr/>
              <a:t>7</a:t>
            </a:fld>
            <a:endParaRPr lang="en-US"/>
          </a:p>
        </p:txBody>
      </p:sp>
    </p:spTree>
    <p:extLst>
      <p:ext uri="{BB962C8B-B14F-4D97-AF65-F5344CB8AC3E}">
        <p14:creationId xmlns:p14="http://schemas.microsoft.com/office/powerpoint/2010/main" val="20387067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Continue…</a:t>
            </a:r>
            <a:endParaRPr lang="en-US" dirty="0"/>
          </a:p>
        </p:txBody>
      </p:sp>
      <p:sp>
        <p:nvSpPr>
          <p:cNvPr id="6151" name="Rectangle 7"/>
          <p:cNvSpPr>
            <a:spLocks noGrp="1" noChangeArrowheads="1"/>
          </p:cNvSpPr>
          <p:nvPr>
            <p:ph idx="1"/>
          </p:nvPr>
        </p:nvSpPr>
        <p:spPr/>
        <p:txBody>
          <a:bodyPr/>
          <a:lstStyle/>
          <a:p>
            <a:r>
              <a:rPr lang="en-US" b="1" u="sng" dirty="0" smtClean="0">
                <a:solidFill>
                  <a:srgbClr val="5D3D45"/>
                </a:solidFill>
              </a:rPr>
              <a:t>Naïve Bayes Classifier </a:t>
            </a:r>
          </a:p>
          <a:p>
            <a:pPr lvl="1"/>
            <a:r>
              <a:rPr lang="en-US" dirty="0" smtClean="0"/>
              <a:t>Simple classification of words based on ‘Bayes theorem’.</a:t>
            </a:r>
          </a:p>
          <a:p>
            <a:pPr lvl="1"/>
            <a:r>
              <a:rPr lang="en-US" dirty="0" smtClean="0"/>
              <a:t>It is a ‘Bag of words’ (text represented as collection of it’s words, discarding grammar and order of words but keeping multiplicity) approach for subjective analysis of a content.</a:t>
            </a:r>
          </a:p>
          <a:p>
            <a:pPr lvl="1"/>
            <a:r>
              <a:rPr lang="en-US" b="1" dirty="0" smtClean="0"/>
              <a:t>Application</a:t>
            </a:r>
            <a:r>
              <a:rPr lang="en-US" dirty="0" smtClean="0"/>
              <a:t> -: Sentiment detection, Email spam detection, Document categorization etc..</a:t>
            </a:r>
          </a:p>
          <a:p>
            <a:pPr lvl="1"/>
            <a:r>
              <a:rPr lang="en-US" dirty="0" smtClean="0"/>
              <a:t>Superior in terms of CPU and Memory utilization as shown by </a:t>
            </a:r>
            <a:r>
              <a:rPr lang="en-US" dirty="0">
                <a:solidFill>
                  <a:srgbClr val="008080"/>
                </a:solidFill>
              </a:rPr>
              <a:t>Huang, J. (2003</a:t>
            </a:r>
            <a:r>
              <a:rPr lang="en-US" dirty="0" smtClean="0">
                <a:solidFill>
                  <a:srgbClr val="008080"/>
                </a:solidFill>
              </a:rPr>
              <a:t>).</a:t>
            </a:r>
          </a:p>
          <a:p>
            <a:pPr lvl="1"/>
            <a:endParaRPr lang="en-US" dirty="0" smtClean="0"/>
          </a:p>
          <a:p>
            <a:pPr marL="0" indent="0">
              <a:buNone/>
            </a:pPr>
            <a:r>
              <a:rPr lang="en-US" dirty="0"/>
              <a:t>	</a:t>
            </a:r>
          </a:p>
        </p:txBody>
      </p:sp>
      <p:sp>
        <p:nvSpPr>
          <p:cNvPr id="4" name="Slide Number Placeholder 3"/>
          <p:cNvSpPr>
            <a:spLocks noGrp="1"/>
          </p:cNvSpPr>
          <p:nvPr>
            <p:ph type="sldNum" sz="quarter" idx="10"/>
          </p:nvPr>
        </p:nvSpPr>
        <p:spPr/>
        <p:txBody>
          <a:bodyPr/>
          <a:lstStyle/>
          <a:p>
            <a:fld id="{B064A7D1-023D-4736-B5EA-64EB864F16CF}" type="slidenum">
              <a:rPr lang="en-US">
                <a:solidFill>
                  <a:srgbClr val="595841"/>
                </a:solidFill>
              </a:rPr>
              <a:pPr/>
              <a:t>8</a:t>
            </a:fld>
            <a:endParaRPr lang="en-US">
              <a:solidFill>
                <a:srgbClr val="595841"/>
              </a:solidFill>
            </a:endParaRPr>
          </a:p>
        </p:txBody>
      </p:sp>
    </p:spTree>
    <p:extLst>
      <p:ext uri="{BB962C8B-B14F-4D97-AF65-F5344CB8AC3E}">
        <p14:creationId xmlns:p14="http://schemas.microsoft.com/office/powerpoint/2010/main" val="29658107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51">
                                            <p:txEl>
                                              <p:pRg st="0" end="0"/>
                                            </p:txEl>
                                          </p:spTgt>
                                        </p:tgtEl>
                                        <p:attrNameLst>
                                          <p:attrName>style.visibility</p:attrName>
                                        </p:attrNameLst>
                                      </p:cBhvr>
                                      <p:to>
                                        <p:strVal val="visible"/>
                                      </p:to>
                                    </p:set>
                                    <p:animEffect transition="in" filter="fade">
                                      <p:cBhvr>
                                        <p:cTn id="7" dur="2000"/>
                                        <p:tgtEl>
                                          <p:spTgt spid="61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51">
                                            <p:txEl>
                                              <p:pRg st="1" end="1"/>
                                            </p:txEl>
                                          </p:spTgt>
                                        </p:tgtEl>
                                        <p:attrNameLst>
                                          <p:attrName>style.visibility</p:attrName>
                                        </p:attrNameLst>
                                      </p:cBhvr>
                                      <p:to>
                                        <p:strVal val="visible"/>
                                      </p:to>
                                    </p:set>
                                    <p:animEffect transition="in" filter="fade">
                                      <p:cBhvr>
                                        <p:cTn id="10" dur="2000"/>
                                        <p:tgtEl>
                                          <p:spTgt spid="61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51">
                                            <p:txEl>
                                              <p:pRg st="2" end="2"/>
                                            </p:txEl>
                                          </p:spTgt>
                                        </p:tgtEl>
                                        <p:attrNameLst>
                                          <p:attrName>style.visibility</p:attrName>
                                        </p:attrNameLst>
                                      </p:cBhvr>
                                      <p:to>
                                        <p:strVal val="visible"/>
                                      </p:to>
                                    </p:set>
                                    <p:animEffect transition="in" filter="fade">
                                      <p:cBhvr>
                                        <p:cTn id="13" dur="2000"/>
                                        <p:tgtEl>
                                          <p:spTgt spid="61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51">
                                            <p:txEl>
                                              <p:pRg st="3" end="3"/>
                                            </p:txEl>
                                          </p:spTgt>
                                        </p:tgtEl>
                                        <p:attrNameLst>
                                          <p:attrName>style.visibility</p:attrName>
                                        </p:attrNameLst>
                                      </p:cBhvr>
                                      <p:to>
                                        <p:strVal val="visible"/>
                                      </p:to>
                                    </p:set>
                                    <p:animEffect transition="in" filter="fade">
                                      <p:cBhvr>
                                        <p:cTn id="16" dur="2000"/>
                                        <p:tgtEl>
                                          <p:spTgt spid="615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51">
                                            <p:txEl>
                                              <p:pRg st="4" end="4"/>
                                            </p:txEl>
                                          </p:spTgt>
                                        </p:tgtEl>
                                        <p:attrNameLst>
                                          <p:attrName>style.visibility</p:attrName>
                                        </p:attrNameLst>
                                      </p:cBhvr>
                                      <p:to>
                                        <p:strVal val="visible"/>
                                      </p:to>
                                    </p:set>
                                    <p:animEffect transition="in" filter="fade">
                                      <p:cBhvr>
                                        <p:cTn id="19" dur="2000"/>
                                        <p:tgtEl>
                                          <p:spTgt spid="615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51">
                                            <p:txEl>
                                              <p:pRg st="6" end="6"/>
                                            </p:txEl>
                                          </p:spTgt>
                                        </p:tgtEl>
                                        <p:attrNameLst>
                                          <p:attrName>style.visibility</p:attrName>
                                        </p:attrNameLst>
                                      </p:cBhvr>
                                      <p:to>
                                        <p:strVal val="visible"/>
                                      </p:to>
                                    </p:set>
                                    <p:animEffect transition="in" filter="fade">
                                      <p:cBhvr>
                                        <p:cTn id="24" dur="2000"/>
                                        <p:tgtEl>
                                          <p:spTgt spid="61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b="1" u="sng" dirty="0" smtClean="0">
                <a:solidFill>
                  <a:srgbClr val="5D3D45"/>
                </a:solidFill>
              </a:rPr>
              <a:t>Probabilistic Analysis of Naïve Bayes </a:t>
            </a:r>
          </a:p>
          <a:p>
            <a:endParaRPr lang="en-US" b="1" u="sng" dirty="0" smtClean="0">
              <a:solidFill>
                <a:srgbClr val="5D3D45"/>
              </a:solidFill>
            </a:endParaRPr>
          </a:p>
          <a:p>
            <a:pPr marL="0" indent="0">
              <a:buNone/>
            </a:pPr>
            <a:r>
              <a:rPr lang="en-US" sz="2600" dirty="0" smtClean="0">
                <a:solidFill>
                  <a:schemeClr val="bg1">
                    <a:lumMod val="50000"/>
                  </a:schemeClr>
                </a:solidFill>
              </a:rPr>
              <a:t>     for a document d and class c , By Bayes theorem</a:t>
            </a:r>
          </a:p>
          <a:p>
            <a:pPr marL="0" indent="0">
              <a:buNone/>
            </a:pPr>
            <a:r>
              <a:rPr lang="en-US" sz="2400" dirty="0" smtClean="0"/>
              <a:t>	</a:t>
            </a:r>
          </a:p>
          <a:p>
            <a:pPr marL="0" indent="0">
              <a:buNone/>
            </a:pPr>
            <a:endParaRPr lang="en-US" sz="2400" dirty="0">
              <a:solidFill>
                <a:schemeClr val="bg1">
                  <a:lumMod val="50000"/>
                </a:schemeClr>
              </a:solidFill>
            </a:endParaRPr>
          </a:p>
          <a:p>
            <a:pPr marL="0" indent="0">
              <a:buNone/>
            </a:pPr>
            <a:endParaRPr lang="en-US" sz="2400" dirty="0" smtClean="0">
              <a:solidFill>
                <a:schemeClr val="bg1">
                  <a:lumMod val="50000"/>
                </a:schemeClr>
              </a:solidFill>
            </a:endParaRPr>
          </a:p>
          <a:p>
            <a:pPr marL="0" indent="0">
              <a:buNone/>
            </a:pPr>
            <a:r>
              <a:rPr lang="en-US" sz="2400" dirty="0" smtClean="0">
                <a:solidFill>
                  <a:schemeClr val="bg1">
                    <a:lumMod val="50000"/>
                  </a:schemeClr>
                </a:solidFill>
              </a:rPr>
              <a:t>      Naïve Bayes Classifier will be - :</a:t>
            </a:r>
          </a:p>
          <a:p>
            <a:pPr marL="0" indent="0">
              <a:buNone/>
            </a:pPr>
            <a:endParaRPr lang="en-US" sz="2400" dirty="0" smtClean="0">
              <a:solidFill>
                <a:schemeClr val="bg1">
                  <a:lumMod val="50000"/>
                </a:schemeClr>
              </a:solidFill>
            </a:endParaRPr>
          </a:p>
          <a:p>
            <a:pPr marL="0" indent="0">
              <a:buNone/>
            </a:pPr>
            <a:r>
              <a:rPr lang="en-US" sz="2400" dirty="0" smtClean="0">
                <a:solidFill>
                  <a:schemeClr val="bg1">
                    <a:lumMod val="50000"/>
                  </a:schemeClr>
                </a:solidFill>
              </a:rPr>
              <a:t> </a:t>
            </a:r>
            <a:endParaRPr lang="en-US" sz="2600" dirty="0" smtClean="0">
              <a:solidFill>
                <a:schemeClr val="bg1">
                  <a:lumMod val="50000"/>
                </a:schemeClr>
              </a:solidFill>
            </a:endParaRPr>
          </a:p>
        </p:txBody>
      </p:sp>
      <p:sp>
        <p:nvSpPr>
          <p:cNvPr id="4" name="Slide Number Placeholder 3"/>
          <p:cNvSpPr>
            <a:spLocks noGrp="1"/>
          </p:cNvSpPr>
          <p:nvPr>
            <p:ph type="sldNum" sz="quarter" idx="10"/>
          </p:nvPr>
        </p:nvSpPr>
        <p:spPr/>
        <p:txBody>
          <a:bodyPr/>
          <a:lstStyle/>
          <a:p>
            <a:fld id="{035A58E1-8250-493B-B884-70BDEFC0F627}" type="slidenum">
              <a:rPr lang="en-US" smtClean="0">
                <a:solidFill>
                  <a:srgbClr val="595841"/>
                </a:solidFill>
              </a:rPr>
              <a:pPr/>
              <a:t>9</a:t>
            </a:fld>
            <a:endParaRPr lang="en-US">
              <a:solidFill>
                <a:srgbClr val="595841"/>
              </a:solidFill>
            </a:endParaRPr>
          </a:p>
        </p:txBody>
      </p:sp>
      <p:graphicFrame>
        <p:nvGraphicFramePr>
          <p:cNvPr id="5" name="Object 4"/>
          <p:cNvGraphicFramePr>
            <a:graphicFrameLocks noChangeAspect="1"/>
          </p:cNvGraphicFramePr>
          <p:nvPr>
            <p:extLst/>
          </p:nvPr>
        </p:nvGraphicFramePr>
        <p:xfrm>
          <a:off x="2514600" y="2857500"/>
          <a:ext cx="3505200" cy="990600"/>
        </p:xfrm>
        <a:graphic>
          <a:graphicData uri="http://schemas.openxmlformats.org/presentationml/2006/ole">
            <mc:AlternateContent xmlns:mc="http://schemas.openxmlformats.org/markup-compatibility/2006">
              <mc:Choice xmlns:v="urn:schemas-microsoft-com:vml" Requires="v">
                <p:oleObj spid="_x0000_s9260" name="Equation" r:id="rId3" imgW="1422360" imgH="419040" progId="Equation.3">
                  <p:embed/>
                </p:oleObj>
              </mc:Choice>
              <mc:Fallback>
                <p:oleObj name="Equation" r:id="rId3" imgW="1422360" imgH="419040" progId="Equation.3">
                  <p:embed/>
                  <p:pic>
                    <p:nvPicPr>
                      <p:cNvPr id="0" name=""/>
                      <p:cNvPicPr/>
                      <p:nvPr/>
                    </p:nvPicPr>
                    <p:blipFill>
                      <a:blip r:embed="rId4"/>
                      <a:stretch>
                        <a:fillRect/>
                      </a:stretch>
                    </p:blipFill>
                    <p:spPr>
                      <a:xfrm>
                        <a:off x="2514600" y="2857500"/>
                        <a:ext cx="3505200" cy="990600"/>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247900" y="4681470"/>
          <a:ext cx="4724400" cy="581159"/>
        </p:xfrm>
        <a:graphic>
          <a:graphicData uri="http://schemas.openxmlformats.org/presentationml/2006/ole">
            <mc:AlternateContent xmlns:mc="http://schemas.openxmlformats.org/markup-compatibility/2006">
              <mc:Choice xmlns:v="urn:schemas-microsoft-com:vml" Requires="v">
                <p:oleObj spid="_x0000_s9261" name="Equation" r:id="rId5" imgW="1333440" imgH="203040" progId="Equation.3">
                  <p:embed/>
                </p:oleObj>
              </mc:Choice>
              <mc:Fallback>
                <p:oleObj name="Equation" r:id="rId5" imgW="1333440" imgH="203040" progId="Equation.3">
                  <p:embed/>
                  <p:pic>
                    <p:nvPicPr>
                      <p:cNvPr id="0" name=""/>
                      <p:cNvPicPr/>
                      <p:nvPr/>
                    </p:nvPicPr>
                    <p:blipFill>
                      <a:blip r:embed="rId6"/>
                      <a:stretch>
                        <a:fillRect/>
                      </a:stretch>
                    </p:blipFill>
                    <p:spPr>
                      <a:xfrm>
                        <a:off x="2247900" y="4681470"/>
                        <a:ext cx="4724400" cy="581159"/>
                      </a:xfrm>
                      <a:prstGeom prst="rect">
                        <a:avLst/>
                      </a:prstGeom>
                    </p:spPr>
                  </p:pic>
                </p:oleObj>
              </mc:Fallback>
            </mc:AlternateContent>
          </a:graphicData>
        </a:graphic>
      </p:graphicFrame>
    </p:spTree>
    <p:extLst>
      <p:ext uri="{BB962C8B-B14F-4D97-AF65-F5344CB8AC3E}">
        <p14:creationId xmlns:p14="http://schemas.microsoft.com/office/powerpoint/2010/main" val="1856607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10064580">
  <a:themeElements>
    <a:clrScheme name="Project Report">
      <a:dk1>
        <a:srgbClr val="3E3E5C"/>
      </a:dk1>
      <a:lt1>
        <a:srgbClr val="FFFFFF"/>
      </a:lt1>
      <a:dk2>
        <a:srgbClr val="595841"/>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Project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oject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ojectRepo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ojectRepo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ojectRepo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ojectRepo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ojectRepo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ojectRepor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ojectRepo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ojectRepo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ojectRepo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ojectRepo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ojectRepo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ojectReport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058542C-52D3-4451-A774-42EADF3B8E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486</Words>
  <Application>Microsoft Office PowerPoint</Application>
  <PresentationFormat>On-screen Show (4:3)</PresentationFormat>
  <Paragraphs>131</Paragraphs>
  <Slides>17</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Times New Roman</vt:lpstr>
      <vt:lpstr>Wingdings</vt:lpstr>
      <vt:lpstr>10064580</vt:lpstr>
      <vt:lpstr>Equation</vt:lpstr>
      <vt:lpstr>CREATED BY:- Haq IJAZ Ul – 2820150066   Zeeshan Ahmad -2820150155   Chen David Methews - 282015157          </vt:lpstr>
      <vt:lpstr>Introduction</vt:lpstr>
      <vt:lpstr>MOTIVATION</vt:lpstr>
      <vt:lpstr>PREVIOUS WORK</vt:lpstr>
      <vt:lpstr>Problem Description</vt:lpstr>
      <vt:lpstr>Continue….</vt:lpstr>
      <vt:lpstr>Approaches </vt:lpstr>
      <vt:lpstr>Continue…</vt:lpstr>
      <vt:lpstr>Continue…</vt:lpstr>
      <vt:lpstr>Continue…</vt:lpstr>
      <vt:lpstr>Continue…</vt:lpstr>
      <vt:lpstr>Continue…</vt:lpstr>
      <vt:lpstr>Continue…</vt:lpstr>
      <vt:lpstr>Continue…</vt:lpstr>
      <vt:lpstr>Continue…</vt:lpstr>
      <vt:lpstr>Continue…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1601-01-01T00:00:00Z</cp:lastPrinted>
  <dcterms:created xsi:type="dcterms:W3CDTF">2014-09-22T08:06:29Z</dcterms:created>
  <dcterms:modified xsi:type="dcterms:W3CDTF">2016-06-22T03:40:51Z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TC100645801033</vt:lpwstr>
  </property>
</Properties>
</file>