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3c001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73c001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59fb20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59fb20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59fb20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59fb20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59fb2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59fb2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59fb20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59fb20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59fb20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59fb20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59fb19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59fb19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59fb19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59fb19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59fb19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59fb19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59fb19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59fb19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59fb19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59fb19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27e9eb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27e9eb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59fb19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59fb19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59fb19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59fb19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59fb194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659fb194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59fb194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59fb194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659fb194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659fb194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59fb194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59fb194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73bff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73bff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673bffe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673bffe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673bffe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673bffe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59fb19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59fb19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59fb19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59fb19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59fb2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59fb2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59fb20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59fb20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9fb20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59fb20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59fb20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59fb20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59fb20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59fb20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Emani Jones &amp; Casey Walsh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32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778850"/>
            <a:ext cx="82105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Game Data 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0" y="1063477"/>
            <a:ext cx="6035351" cy="15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750" y="2666303"/>
            <a:ext cx="3796702" cy="221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47250" y="258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Shots 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25" y="866775"/>
            <a:ext cx="7017874" cy="37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267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Shots Foreign Key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5" y="813500"/>
            <a:ext cx="8254025" cy="3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100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Shots Data 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8275"/>
            <a:ext cx="5359228" cy="401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</a:rPr>
              <a:t>p_add_team</a:t>
            </a:r>
            <a:endParaRPr sz="1200">
              <a:solidFill>
                <a:srgbClr val="212121"/>
              </a:solidFill>
              <a:highlight>
                <a:srgbClr val="FFFFFE"/>
              </a:highlight>
            </a:endParaRPr>
          </a:p>
          <a:p>
            <a:pPr indent="-3429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</a:rPr>
              <a:t>p_add_player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</a:rPr>
              <a:t>p_add_game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</a:rPr>
              <a:t>p_add_shot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</a:rPr>
              <a:t>p_transfer_player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p_add_team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4484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p_add_player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33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p_add_game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50768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p_add_shot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9437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sport </a:t>
            </a:r>
            <a:r>
              <a:rPr lang="en"/>
              <a:t>analysts for Syracuse basketball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has been an issue with our recruiting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basketball invitational involving 4 of the best high school basketball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job is to take the results, from the games played at the invitational to help SU scout players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p_transfer_player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57626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v_player_stats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v_team_wins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v_player_stats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50" y="1170200"/>
            <a:ext cx="3488174" cy="36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v_player_stats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297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v_team_wins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00" y="921450"/>
            <a:ext cx="725122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v_team_wins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676400"/>
            <a:ext cx="77819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f_rankings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272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10 - Total Points</a:t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91272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10 - Assists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5994626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650" y="885675"/>
            <a:ext cx="383869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38" y="922150"/>
            <a:ext cx="4083715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Model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67275" y="106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Teams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Games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Lookup Tables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Grade Level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1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23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767925"/>
            <a:ext cx="6893524" cy="29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( Foreign Keys)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0" y="1130422"/>
            <a:ext cx="9144001" cy="258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Data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0" y="1017800"/>
            <a:ext cx="8685701" cy="32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56125" y="45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75" y="583042"/>
            <a:ext cx="9144000" cy="2680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5" y="3351984"/>
            <a:ext cx="9144000" cy="121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