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D451F4-081B-4325-AFED-E2EFAA5AA245}">
          <p14:sldIdLst>
            <p14:sldId id="257"/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1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0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364E-8D97-4E46-B744-4E12D8818D60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B58C-095E-46DB-B30D-D068B53B2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4872" y="825973"/>
            <a:ext cx="1888509" cy="11156477"/>
            <a:chOff x="451210" y="0"/>
            <a:chExt cx="2104105" cy="124301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691" y="0"/>
              <a:ext cx="1998464" cy="34986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210" y="2835838"/>
              <a:ext cx="2087203" cy="288667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424" y="4868032"/>
              <a:ext cx="2031345" cy="292341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210" y="7334250"/>
              <a:ext cx="2051773" cy="31178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249" y="10086974"/>
              <a:ext cx="2097066" cy="234315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378420" y="825973"/>
            <a:ext cx="2028938" cy="8026917"/>
            <a:chOff x="2026893" y="404619"/>
            <a:chExt cx="1916457" cy="75819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662" y="404619"/>
              <a:ext cx="1807538" cy="321340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6893" y="3149760"/>
              <a:ext cx="1916457" cy="252485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6893" y="5674617"/>
              <a:ext cx="1916457" cy="2311916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4441219" y="844120"/>
            <a:ext cx="1954159" cy="6055938"/>
            <a:chOff x="4138859" y="404619"/>
            <a:chExt cx="1692186" cy="52440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36720" y="404619"/>
              <a:ext cx="1544142" cy="27451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21480" y="2418219"/>
              <a:ext cx="1609565" cy="248906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8859" y="4613918"/>
              <a:ext cx="1673543" cy="103478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1. </a:t>
            </a:r>
            <a:r>
              <a:rPr lang="ko-KR" altLang="en-US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전사 대시보드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6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58736" y="1362075"/>
            <a:ext cx="1776664" cy="7819006"/>
            <a:chOff x="163512" y="238125"/>
            <a:chExt cx="3571875" cy="1571963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12" y="238125"/>
              <a:ext cx="3533775" cy="57721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512" y="6010275"/>
              <a:ext cx="3571875" cy="52863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339" y="11252406"/>
              <a:ext cx="3543300" cy="470535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485340" y="1362075"/>
            <a:ext cx="1785025" cy="10391775"/>
            <a:chOff x="2724149" y="238125"/>
            <a:chExt cx="3582321" cy="2085498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3200" y="238125"/>
              <a:ext cx="3543300" cy="49434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3674" y="5143500"/>
              <a:ext cx="3562350" cy="38671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2724" y="8958263"/>
              <a:ext cx="3543300" cy="43053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5070" y="13263563"/>
              <a:ext cx="3581400" cy="38481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24149" y="17111663"/>
              <a:ext cx="3571875" cy="39814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419847" y="1362075"/>
            <a:ext cx="1841705" cy="4109788"/>
            <a:chOff x="5073967" y="238125"/>
            <a:chExt cx="3581400" cy="7991936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1587" y="238125"/>
              <a:ext cx="3552825" cy="53816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73967" y="5505911"/>
              <a:ext cx="3581400" cy="272415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2. </a:t>
            </a:r>
            <a:r>
              <a:rPr lang="ko-KR" altLang="en-US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금융서비스본부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7" y="1093532"/>
            <a:ext cx="2447263" cy="4245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3. </a:t>
            </a:r>
            <a:r>
              <a:rPr lang="ko-KR" altLang="en-US" sz="2800" dirty="0" err="1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디지털본부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4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3003" y="1039373"/>
            <a:ext cx="6596656" cy="10262267"/>
            <a:chOff x="205576" y="415258"/>
            <a:chExt cx="6596656" cy="10262267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576" y="415258"/>
              <a:ext cx="2057783" cy="9827317"/>
              <a:chOff x="353060" y="415258"/>
              <a:chExt cx="2057783" cy="982731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212" y="415258"/>
                <a:ext cx="2003053" cy="3345581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74" y="3760839"/>
                <a:ext cx="2030869" cy="3259086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060" y="6851333"/>
                <a:ext cx="2030237" cy="165766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410" y="8509000"/>
                <a:ext cx="2025205" cy="1733575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424566" y="415258"/>
              <a:ext cx="2143702" cy="10262267"/>
              <a:chOff x="2546542" y="415258"/>
              <a:chExt cx="2143702" cy="1026226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4757" y="415258"/>
                <a:ext cx="2094102" cy="272799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8481" y="3143249"/>
                <a:ext cx="2114580" cy="2432051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9912" y="5546566"/>
                <a:ext cx="2121648" cy="2548253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6542" y="8094820"/>
                <a:ext cx="2143702" cy="2582705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4709031" y="415258"/>
              <a:ext cx="2093201" cy="9924130"/>
              <a:chOff x="4709031" y="415258"/>
              <a:chExt cx="2093201" cy="992413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554" y="415258"/>
                <a:ext cx="2062064" cy="3585242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7966" y="3067049"/>
                <a:ext cx="2076652" cy="235134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9031" y="5361330"/>
                <a:ext cx="2093201" cy="252060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9064" y="7839393"/>
                <a:ext cx="2035006" cy="2499995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4. </a:t>
            </a:r>
            <a:r>
              <a:rPr lang="ko-KR" altLang="en-US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리스크관리본부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70479" y="1712685"/>
            <a:ext cx="1558025" cy="10029371"/>
            <a:chOff x="297180" y="185737"/>
            <a:chExt cx="3581400" cy="230543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" y="185737"/>
              <a:ext cx="3543300" cy="33623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50" y="3548062"/>
              <a:ext cx="3505200" cy="55721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150" y="9120187"/>
              <a:ext cx="3533775" cy="56007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65" y="14720887"/>
              <a:ext cx="3533775" cy="55911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180" y="20296822"/>
              <a:ext cx="3581400" cy="294322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5</a:t>
            </a:r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 </a:t>
            </a:r>
            <a:r>
              <a:rPr lang="ko-KR" altLang="en-US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마케팅본부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48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16112" y="966480"/>
            <a:ext cx="6650842" cy="10566400"/>
            <a:chOff x="155056" y="356881"/>
            <a:chExt cx="6650842" cy="10566400"/>
          </a:xfrm>
        </p:grpSpPr>
        <p:grpSp>
          <p:nvGrpSpPr>
            <p:cNvPr id="4" name="그룹 3"/>
            <p:cNvGrpSpPr/>
            <p:nvPr/>
          </p:nvGrpSpPr>
          <p:grpSpPr>
            <a:xfrm>
              <a:off x="155056" y="356881"/>
              <a:ext cx="2069748" cy="8796644"/>
              <a:chOff x="208167" y="356881"/>
              <a:chExt cx="2069748" cy="879664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792" y="356881"/>
                <a:ext cx="1982756" cy="2681288"/>
              </a:xfrm>
              <a:prstGeom prst="rect">
                <a:avLst/>
              </a:prstGeom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208167" y="3058140"/>
                <a:ext cx="2069748" cy="6095385"/>
                <a:chOff x="169145" y="3038169"/>
                <a:chExt cx="3649918" cy="1074896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792" y="3038169"/>
                  <a:ext cx="3533775" cy="4248150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988" y="7286319"/>
                  <a:ext cx="3648075" cy="4314825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145" y="11539235"/>
                  <a:ext cx="3648075" cy="2247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그룹 9"/>
            <p:cNvGrpSpPr/>
            <p:nvPr/>
          </p:nvGrpSpPr>
          <p:grpSpPr>
            <a:xfrm>
              <a:off x="2292530" y="356881"/>
              <a:ext cx="2227101" cy="10566400"/>
              <a:chOff x="2479215" y="0"/>
              <a:chExt cx="3611343" cy="1713388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9158" y="0"/>
                <a:ext cx="3581400" cy="62865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9424" y="5999163"/>
                <a:ext cx="3571875" cy="547687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9633" y="14209713"/>
                <a:ext cx="3590925" cy="292417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9215" y="11380788"/>
                <a:ext cx="3571875" cy="2828925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4575609" y="356881"/>
              <a:ext cx="2230289" cy="4748519"/>
              <a:chOff x="4604084" y="356881"/>
              <a:chExt cx="3620723" cy="770890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4084" y="356881"/>
                <a:ext cx="3581400" cy="526732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2932" y="5598806"/>
                <a:ext cx="3571875" cy="2466975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52472" y="245603"/>
            <a:ext cx="388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6. </a:t>
            </a:r>
            <a:r>
              <a:rPr lang="ko-KR" altLang="en-US" sz="2800" dirty="0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영업지원본부</a:t>
            </a:r>
            <a:endParaRPr lang="ko-KR" altLang="en-US" sz="28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23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19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KB금융 본문체 Medium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KB국민카드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MS05277</dc:creator>
  <cp:lastModifiedBy>MS05277</cp:lastModifiedBy>
  <cp:revision>6</cp:revision>
  <dcterms:created xsi:type="dcterms:W3CDTF">2020-09-15T05:26:25Z</dcterms:created>
  <dcterms:modified xsi:type="dcterms:W3CDTF">2020-09-15T07:29:07Z</dcterms:modified>
</cp:coreProperties>
</file>