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0" r:id="rId9"/>
    <p:sldId id="261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rol Jordheim" userId="629c83d29aee6d0d" providerId="LiveId" clId="{0068A18A-FFE2-422F-B470-31691BD5B799}"/>
    <pc:docChg chg="undo custSel addSld delSld modSld sldOrd">
      <pc:chgData name="Errol Jordheim" userId="629c83d29aee6d0d" providerId="LiveId" clId="{0068A18A-FFE2-422F-B470-31691BD5B799}" dt="2018-04-16T10:22:21.961" v="2232" actId="20577"/>
      <pc:docMkLst>
        <pc:docMk/>
      </pc:docMkLst>
      <pc:sldChg chg="modSp">
        <pc:chgData name="Errol Jordheim" userId="629c83d29aee6d0d" providerId="LiveId" clId="{0068A18A-FFE2-422F-B470-31691BD5B799}" dt="2018-04-16T07:51:36.734" v="130" actId="20577"/>
        <pc:sldMkLst>
          <pc:docMk/>
          <pc:sldMk cId="1633650675" sldId="257"/>
        </pc:sldMkLst>
        <pc:spChg chg="mod">
          <ac:chgData name="Errol Jordheim" userId="629c83d29aee6d0d" providerId="LiveId" clId="{0068A18A-FFE2-422F-B470-31691BD5B799}" dt="2018-04-16T07:51:36.734" v="130" actId="20577"/>
          <ac:spMkLst>
            <pc:docMk/>
            <pc:sldMk cId="1633650675" sldId="257"/>
            <ac:spMk id="5" creationId="{6E551F1A-E637-4E6D-9C85-054AA2FA44BC}"/>
          </ac:spMkLst>
        </pc:spChg>
      </pc:sldChg>
      <pc:sldChg chg="addSp delSp modSp">
        <pc:chgData name="Errol Jordheim" userId="629c83d29aee6d0d" providerId="LiveId" clId="{0068A18A-FFE2-422F-B470-31691BD5B799}" dt="2018-04-16T07:57:00.573" v="319" actId="20577"/>
        <pc:sldMkLst>
          <pc:docMk/>
          <pc:sldMk cId="3871407910" sldId="258"/>
        </pc:sldMkLst>
        <pc:spChg chg="mod">
          <ac:chgData name="Errol Jordheim" userId="629c83d29aee6d0d" providerId="LiveId" clId="{0068A18A-FFE2-422F-B470-31691BD5B799}" dt="2018-04-16T07:57:00.573" v="319" actId="20577"/>
          <ac:spMkLst>
            <pc:docMk/>
            <pc:sldMk cId="3871407910" sldId="258"/>
            <ac:spMk id="3" creationId="{2F834367-6346-4738-BF86-FF4800A0FEC9}"/>
          </ac:spMkLst>
        </pc:spChg>
        <pc:spChg chg="add del mod">
          <ac:chgData name="Errol Jordheim" userId="629c83d29aee6d0d" providerId="LiveId" clId="{0068A18A-FFE2-422F-B470-31691BD5B799}" dt="2018-04-16T07:54:47.150" v="255" actId="931"/>
          <ac:spMkLst>
            <pc:docMk/>
            <pc:sldMk cId="3871407910" sldId="258"/>
            <ac:spMk id="4" creationId="{2CC9AEA2-6AAF-4AC3-B324-D08B1F148606}"/>
          </ac:spMkLst>
        </pc:spChg>
        <pc:picChg chg="add mod">
          <ac:chgData name="Errol Jordheim" userId="629c83d29aee6d0d" providerId="LiveId" clId="{0068A18A-FFE2-422F-B470-31691BD5B799}" dt="2018-04-16T07:56:22.156" v="256" actId="14100"/>
          <ac:picMkLst>
            <pc:docMk/>
            <pc:sldMk cId="3871407910" sldId="258"/>
            <ac:picMk id="6" creationId="{53A0BC1E-6383-45FA-8513-20F910F35AC4}"/>
          </ac:picMkLst>
        </pc:picChg>
      </pc:sldChg>
      <pc:sldChg chg="modSp">
        <pc:chgData name="Errol Jordheim" userId="629c83d29aee6d0d" providerId="LiveId" clId="{0068A18A-FFE2-422F-B470-31691BD5B799}" dt="2018-04-16T08:07:55.845" v="491" actId="20577"/>
        <pc:sldMkLst>
          <pc:docMk/>
          <pc:sldMk cId="1787181342" sldId="259"/>
        </pc:sldMkLst>
        <pc:spChg chg="mod">
          <ac:chgData name="Errol Jordheim" userId="629c83d29aee6d0d" providerId="LiveId" clId="{0068A18A-FFE2-422F-B470-31691BD5B799}" dt="2018-04-16T08:07:55.845" v="491" actId="20577"/>
          <ac:spMkLst>
            <pc:docMk/>
            <pc:sldMk cId="1787181342" sldId="259"/>
            <ac:spMk id="3" creationId="{229795C7-5402-4E9E-AF86-BB7F5FE8B505}"/>
          </ac:spMkLst>
        </pc:spChg>
      </pc:sldChg>
      <pc:sldChg chg="modSp">
        <pc:chgData name="Errol Jordheim" userId="629c83d29aee6d0d" providerId="LiveId" clId="{0068A18A-FFE2-422F-B470-31691BD5B799}" dt="2018-04-16T09:36:43.858" v="2097" actId="20577"/>
        <pc:sldMkLst>
          <pc:docMk/>
          <pc:sldMk cId="1690685756" sldId="260"/>
        </pc:sldMkLst>
        <pc:spChg chg="mod">
          <ac:chgData name="Errol Jordheim" userId="629c83d29aee6d0d" providerId="LiveId" clId="{0068A18A-FFE2-422F-B470-31691BD5B799}" dt="2018-04-16T09:36:43.858" v="2097" actId="20577"/>
          <ac:spMkLst>
            <pc:docMk/>
            <pc:sldMk cId="1690685756" sldId="260"/>
            <ac:spMk id="3" creationId="{F506AF40-0D05-43BF-A333-1C539147B192}"/>
          </ac:spMkLst>
        </pc:spChg>
      </pc:sldChg>
      <pc:sldChg chg="addSp delSp modSp">
        <pc:chgData name="Errol Jordheim" userId="629c83d29aee6d0d" providerId="LiveId" clId="{0068A18A-FFE2-422F-B470-31691BD5B799}" dt="2018-04-16T10:13:26.775" v="2170" actId="14100"/>
        <pc:sldMkLst>
          <pc:docMk/>
          <pc:sldMk cId="898363894" sldId="261"/>
        </pc:sldMkLst>
        <pc:spChg chg="del">
          <ac:chgData name="Errol Jordheim" userId="629c83d29aee6d0d" providerId="LiveId" clId="{0068A18A-FFE2-422F-B470-31691BD5B799}" dt="2018-04-16T09:59:32.397" v="2098" actId="14100"/>
          <ac:spMkLst>
            <pc:docMk/>
            <pc:sldMk cId="898363894" sldId="261"/>
            <ac:spMk id="3" creationId="{C53DFCD1-7EAC-483E-931F-67B869433CDF}"/>
          </ac:spMkLst>
        </pc:spChg>
        <pc:spChg chg="add mod">
          <ac:chgData name="Errol Jordheim" userId="629c83d29aee6d0d" providerId="LiveId" clId="{0068A18A-FFE2-422F-B470-31691BD5B799}" dt="2018-04-16T10:10:02.396" v="2161" actId="14100"/>
          <ac:spMkLst>
            <pc:docMk/>
            <pc:sldMk cId="898363894" sldId="261"/>
            <ac:spMk id="4" creationId="{814153BB-F0B9-4ADF-BFA2-1DBEA0BA09E2}"/>
          </ac:spMkLst>
        </pc:spChg>
        <pc:spChg chg="add del mod">
          <ac:chgData name="Errol Jordheim" userId="629c83d29aee6d0d" providerId="LiveId" clId="{0068A18A-FFE2-422F-B470-31691BD5B799}" dt="2018-04-16T10:09:56.035" v="2159" actId="931"/>
          <ac:spMkLst>
            <pc:docMk/>
            <pc:sldMk cId="898363894" sldId="261"/>
            <ac:spMk id="5" creationId="{9FE3D499-0A26-4D9E-9CE4-098B67B66EA6}"/>
          </ac:spMkLst>
        </pc:spChg>
        <pc:spChg chg="add mod">
          <ac:chgData name="Errol Jordheim" userId="629c83d29aee6d0d" providerId="LiveId" clId="{0068A18A-FFE2-422F-B470-31691BD5B799}" dt="2018-04-16T10:10:10.114" v="2164" actId="14100"/>
          <ac:spMkLst>
            <pc:docMk/>
            <pc:sldMk cId="898363894" sldId="261"/>
            <ac:spMk id="6" creationId="{914E8AB9-1F4E-4183-961C-9F02E70F89F9}"/>
          </ac:spMkLst>
        </pc:spChg>
        <pc:spChg chg="add del mod">
          <ac:chgData name="Errol Jordheim" userId="629c83d29aee6d0d" providerId="LiveId" clId="{0068A18A-FFE2-422F-B470-31691BD5B799}" dt="2018-04-16T10:09:58.660" v="2160" actId="931"/>
          <ac:spMkLst>
            <pc:docMk/>
            <pc:sldMk cId="898363894" sldId="261"/>
            <ac:spMk id="7" creationId="{DD253251-F79B-4071-821F-A602C67232F5}"/>
          </ac:spMkLst>
        </pc:spChg>
        <pc:picChg chg="add del mod">
          <ac:chgData name="Errol Jordheim" userId="629c83d29aee6d0d" providerId="LiveId" clId="{0068A18A-FFE2-422F-B470-31691BD5B799}" dt="2018-04-16T10:09:53.633" v="2158" actId="931"/>
          <ac:picMkLst>
            <pc:docMk/>
            <pc:sldMk cId="898363894" sldId="261"/>
            <ac:picMk id="9" creationId="{70ACC1A7-E4D1-4598-922A-1888AF0E8856}"/>
          </ac:picMkLst>
        </pc:picChg>
        <pc:picChg chg="add del mod">
          <ac:chgData name="Errol Jordheim" userId="629c83d29aee6d0d" providerId="LiveId" clId="{0068A18A-FFE2-422F-B470-31691BD5B799}" dt="2018-04-16T10:09:53.321" v="2157" actId="931"/>
          <ac:picMkLst>
            <pc:docMk/>
            <pc:sldMk cId="898363894" sldId="261"/>
            <ac:picMk id="11" creationId="{27121A14-A47D-49F5-9045-621346020609}"/>
          </ac:picMkLst>
        </pc:picChg>
        <pc:picChg chg="add mod">
          <ac:chgData name="Errol Jordheim" userId="629c83d29aee6d0d" providerId="LiveId" clId="{0068A18A-FFE2-422F-B470-31691BD5B799}" dt="2018-04-16T10:13:26.775" v="2170" actId="14100"/>
          <ac:picMkLst>
            <pc:docMk/>
            <pc:sldMk cId="898363894" sldId="261"/>
            <ac:picMk id="13" creationId="{0BA94262-E958-4D0C-954B-9DBF0E695F7C}"/>
          </ac:picMkLst>
        </pc:picChg>
        <pc:picChg chg="add mod">
          <ac:chgData name="Errol Jordheim" userId="629c83d29aee6d0d" providerId="LiveId" clId="{0068A18A-FFE2-422F-B470-31691BD5B799}" dt="2018-04-16T10:10:19.174" v="2166" actId="1076"/>
          <ac:picMkLst>
            <pc:docMk/>
            <pc:sldMk cId="898363894" sldId="261"/>
            <ac:picMk id="15" creationId="{110658F6-68F0-4CA1-BF5F-4CC21D3E1133}"/>
          </ac:picMkLst>
        </pc:picChg>
      </pc:sldChg>
      <pc:sldChg chg="modSp">
        <pc:chgData name="Errol Jordheim" userId="629c83d29aee6d0d" providerId="LiveId" clId="{0068A18A-FFE2-422F-B470-31691BD5B799}" dt="2018-04-16T10:22:21.961" v="2232" actId="20577"/>
        <pc:sldMkLst>
          <pc:docMk/>
          <pc:sldMk cId="3301468934" sldId="263"/>
        </pc:sldMkLst>
        <pc:spChg chg="mod">
          <ac:chgData name="Errol Jordheim" userId="629c83d29aee6d0d" providerId="LiveId" clId="{0068A18A-FFE2-422F-B470-31691BD5B799}" dt="2018-04-16T10:22:21.961" v="2232" actId="20577"/>
          <ac:spMkLst>
            <pc:docMk/>
            <pc:sldMk cId="3301468934" sldId="263"/>
            <ac:spMk id="3" creationId="{F5D80501-7C4A-4AEC-A568-D4731F1B2A3E}"/>
          </ac:spMkLst>
        </pc:spChg>
      </pc:sldChg>
      <pc:sldChg chg="del">
        <pc:chgData name="Errol Jordheim" userId="629c83d29aee6d0d" providerId="LiveId" clId="{0068A18A-FFE2-422F-B470-31691BD5B799}" dt="2018-04-16T10:13:58.871" v="2171" actId="2696"/>
        <pc:sldMkLst>
          <pc:docMk/>
          <pc:sldMk cId="3719898662" sldId="264"/>
        </pc:sldMkLst>
      </pc:sldChg>
      <pc:sldChg chg="addSp delSp modSp">
        <pc:chgData name="Errol Jordheim" userId="629c83d29aee6d0d" providerId="LiveId" clId="{0068A18A-FFE2-422F-B470-31691BD5B799}" dt="2018-04-16T10:20:18.468" v="2223" actId="14100"/>
        <pc:sldMkLst>
          <pc:docMk/>
          <pc:sldMk cId="3722584450" sldId="265"/>
        </pc:sldMkLst>
        <pc:spChg chg="del">
          <ac:chgData name="Errol Jordheim" userId="629c83d29aee6d0d" providerId="LiveId" clId="{0068A18A-FFE2-422F-B470-31691BD5B799}" dt="2018-04-16T10:15:23.014" v="2172" actId="14100"/>
          <ac:spMkLst>
            <pc:docMk/>
            <pc:sldMk cId="3722584450" sldId="265"/>
            <ac:spMk id="3" creationId="{2DF5A6E3-2B3C-4735-A82A-02B3FA5AFDB2}"/>
          </ac:spMkLst>
        </pc:spChg>
        <pc:spChg chg="add mod">
          <ac:chgData name="Errol Jordheim" userId="629c83d29aee6d0d" providerId="LiveId" clId="{0068A18A-FFE2-422F-B470-31691BD5B799}" dt="2018-04-16T10:15:27.457" v="2188" actId="20577"/>
          <ac:spMkLst>
            <pc:docMk/>
            <pc:sldMk cId="3722584450" sldId="265"/>
            <ac:spMk id="4" creationId="{FE2BFD9C-BBFC-414E-AF29-1DFF2411CBF1}"/>
          </ac:spMkLst>
        </pc:spChg>
        <pc:spChg chg="add del mod">
          <ac:chgData name="Errol Jordheim" userId="629c83d29aee6d0d" providerId="LiveId" clId="{0068A18A-FFE2-422F-B470-31691BD5B799}" dt="2018-04-16T10:15:45.764" v="2211" actId="931"/>
          <ac:spMkLst>
            <pc:docMk/>
            <pc:sldMk cId="3722584450" sldId="265"/>
            <ac:spMk id="5" creationId="{084C271E-8C77-4B30-AB52-8EB8A1E70963}"/>
          </ac:spMkLst>
        </pc:spChg>
        <pc:spChg chg="add mod">
          <ac:chgData name="Errol Jordheim" userId="629c83d29aee6d0d" providerId="LiveId" clId="{0068A18A-FFE2-422F-B470-31691BD5B799}" dt="2018-04-16T10:15:41.449" v="2210" actId="20577"/>
          <ac:spMkLst>
            <pc:docMk/>
            <pc:sldMk cId="3722584450" sldId="265"/>
            <ac:spMk id="6" creationId="{497160B9-A3E2-4D8A-9557-E4CF40D5BAB7}"/>
          </ac:spMkLst>
        </pc:spChg>
        <pc:spChg chg="add del mod">
          <ac:chgData name="Errol Jordheim" userId="629c83d29aee6d0d" providerId="LiveId" clId="{0068A18A-FFE2-422F-B470-31691BD5B799}" dt="2018-04-16T10:15:48.047" v="2212" actId="931"/>
          <ac:spMkLst>
            <pc:docMk/>
            <pc:sldMk cId="3722584450" sldId="265"/>
            <ac:spMk id="7" creationId="{156D61A1-611E-4246-AA4A-51AFB68AA0F8}"/>
          </ac:spMkLst>
        </pc:spChg>
        <pc:picChg chg="add mod">
          <ac:chgData name="Errol Jordheim" userId="629c83d29aee6d0d" providerId="LiveId" clId="{0068A18A-FFE2-422F-B470-31691BD5B799}" dt="2018-04-16T10:20:02.028" v="2218" actId="1076"/>
          <ac:picMkLst>
            <pc:docMk/>
            <pc:sldMk cId="3722584450" sldId="265"/>
            <ac:picMk id="9" creationId="{285935F6-583B-4373-9EB5-6B2B3297D0C0}"/>
          </ac:picMkLst>
        </pc:picChg>
        <pc:picChg chg="add mod">
          <ac:chgData name="Errol Jordheim" userId="629c83d29aee6d0d" providerId="LiveId" clId="{0068A18A-FFE2-422F-B470-31691BD5B799}" dt="2018-04-16T10:20:18.468" v="2223" actId="14100"/>
          <ac:picMkLst>
            <pc:docMk/>
            <pc:sldMk cId="3722584450" sldId="265"/>
            <ac:picMk id="11" creationId="{6F2DB2D1-0CD2-4ECE-A2DF-4E76F17D30C1}"/>
          </ac:picMkLst>
        </pc:picChg>
      </pc:sldChg>
      <pc:sldChg chg="addSp delSp modSp add">
        <pc:chgData name="Errol Jordheim" userId="629c83d29aee6d0d" providerId="LiveId" clId="{0068A18A-FFE2-422F-B470-31691BD5B799}" dt="2018-04-16T08:16:27.007" v="860" actId="20577"/>
        <pc:sldMkLst>
          <pc:docMk/>
          <pc:sldMk cId="1268590925" sldId="266"/>
        </pc:sldMkLst>
        <pc:spChg chg="mod">
          <ac:chgData name="Errol Jordheim" userId="629c83d29aee6d0d" providerId="LiveId" clId="{0068A18A-FFE2-422F-B470-31691BD5B799}" dt="2018-04-16T08:08:20.844" v="518" actId="20577"/>
          <ac:spMkLst>
            <pc:docMk/>
            <pc:sldMk cId="1268590925" sldId="266"/>
            <ac:spMk id="2" creationId="{F9FC885A-A4A8-4316-91C8-D880779F4FDF}"/>
          </ac:spMkLst>
        </pc:spChg>
        <pc:spChg chg="del">
          <ac:chgData name="Errol Jordheim" userId="629c83d29aee6d0d" providerId="LiveId" clId="{0068A18A-FFE2-422F-B470-31691BD5B799}" dt="2018-04-16T08:08:31.542" v="527" actId="20577"/>
          <ac:spMkLst>
            <pc:docMk/>
            <pc:sldMk cId="1268590925" sldId="266"/>
            <ac:spMk id="3" creationId="{146E6291-24F3-4FA8-B668-1479620EBFB8}"/>
          </ac:spMkLst>
        </pc:spChg>
        <pc:spChg chg="add mod">
          <ac:chgData name="Errol Jordheim" userId="629c83d29aee6d0d" providerId="LiveId" clId="{0068A18A-FFE2-422F-B470-31691BD5B799}" dt="2018-04-16T08:08:33.684" v="531" actId="20577"/>
          <ac:spMkLst>
            <pc:docMk/>
            <pc:sldMk cId="1268590925" sldId="266"/>
            <ac:spMk id="4" creationId="{420D3052-3664-4E41-85A5-12562D447A33}"/>
          </ac:spMkLst>
        </pc:spChg>
        <pc:spChg chg="add mod">
          <ac:chgData name="Errol Jordheim" userId="629c83d29aee6d0d" providerId="LiveId" clId="{0068A18A-FFE2-422F-B470-31691BD5B799}" dt="2018-04-16T08:12:25.143" v="739" actId="14100"/>
          <ac:spMkLst>
            <pc:docMk/>
            <pc:sldMk cId="1268590925" sldId="266"/>
            <ac:spMk id="5" creationId="{36B4D425-67D9-46C1-83FF-4FB8A21EBE1B}"/>
          </ac:spMkLst>
        </pc:spChg>
        <pc:spChg chg="add mod">
          <ac:chgData name="Errol Jordheim" userId="629c83d29aee6d0d" providerId="LiveId" clId="{0068A18A-FFE2-422F-B470-31691BD5B799}" dt="2018-04-16T08:08:36.261" v="535" actId="20577"/>
          <ac:spMkLst>
            <pc:docMk/>
            <pc:sldMk cId="1268590925" sldId="266"/>
            <ac:spMk id="6" creationId="{CD9A5CFE-5DDC-4B0A-BDEB-6F2B4D053E62}"/>
          </ac:spMkLst>
        </pc:spChg>
        <pc:spChg chg="add mod">
          <ac:chgData name="Errol Jordheim" userId="629c83d29aee6d0d" providerId="LiveId" clId="{0068A18A-FFE2-422F-B470-31691BD5B799}" dt="2018-04-16T08:12:28.396" v="740" actId="14100"/>
          <ac:spMkLst>
            <pc:docMk/>
            <pc:sldMk cId="1268590925" sldId="266"/>
            <ac:spMk id="7" creationId="{05BE28C6-7EE5-4059-B166-CA9D7CF2EC13}"/>
          </ac:spMkLst>
        </pc:spChg>
        <pc:spChg chg="add mod">
          <ac:chgData name="Errol Jordheim" userId="629c83d29aee6d0d" providerId="LiveId" clId="{0068A18A-FFE2-422F-B470-31691BD5B799}" dt="2018-04-16T08:12:50.210" v="748" actId="1076"/>
          <ac:spMkLst>
            <pc:docMk/>
            <pc:sldMk cId="1268590925" sldId="266"/>
            <ac:spMk id="8" creationId="{6528E545-7F18-41AA-A04E-A6E9D2FE57E5}"/>
          </ac:spMkLst>
        </pc:spChg>
        <pc:spChg chg="add mod">
          <ac:chgData name="Errol Jordheim" userId="629c83d29aee6d0d" providerId="LiveId" clId="{0068A18A-FFE2-422F-B470-31691BD5B799}" dt="2018-04-16T08:13:52.249" v="828" actId="1076"/>
          <ac:spMkLst>
            <pc:docMk/>
            <pc:sldMk cId="1268590925" sldId="266"/>
            <ac:spMk id="9" creationId="{F12EFFB5-3175-44DD-8A34-31B7559C452F}"/>
          </ac:spMkLst>
        </pc:spChg>
        <pc:spChg chg="add mod">
          <ac:chgData name="Errol Jordheim" userId="629c83d29aee6d0d" providerId="LiveId" clId="{0068A18A-FFE2-422F-B470-31691BD5B799}" dt="2018-04-16T08:13:58.429" v="830" actId="1076"/>
          <ac:spMkLst>
            <pc:docMk/>
            <pc:sldMk cId="1268590925" sldId="266"/>
            <ac:spMk id="10" creationId="{D93922A4-927D-4EBB-B48C-D92F474CFDAB}"/>
          </ac:spMkLst>
        </pc:spChg>
        <pc:spChg chg="add mod">
          <ac:chgData name="Errol Jordheim" userId="629c83d29aee6d0d" providerId="LiveId" clId="{0068A18A-FFE2-422F-B470-31691BD5B799}" dt="2018-04-16T08:13:55.477" v="829" actId="1076"/>
          <ac:spMkLst>
            <pc:docMk/>
            <pc:sldMk cId="1268590925" sldId="266"/>
            <ac:spMk id="11" creationId="{91207BFA-7490-4841-BD65-5ADD8653329C}"/>
          </ac:spMkLst>
        </pc:spChg>
        <pc:spChg chg="add mod">
          <ac:chgData name="Errol Jordheim" userId="629c83d29aee6d0d" providerId="LiveId" clId="{0068A18A-FFE2-422F-B470-31691BD5B799}" dt="2018-04-16T08:14:01.561" v="831" actId="1076"/>
          <ac:spMkLst>
            <pc:docMk/>
            <pc:sldMk cId="1268590925" sldId="266"/>
            <ac:spMk id="12" creationId="{DEDE8814-109A-4372-BB4E-68B2FB4AFA19}"/>
          </ac:spMkLst>
        </pc:spChg>
        <pc:spChg chg="add mod">
          <ac:chgData name="Errol Jordheim" userId="629c83d29aee6d0d" providerId="LiveId" clId="{0068A18A-FFE2-422F-B470-31691BD5B799}" dt="2018-04-16T08:14:07.679" v="832" actId="1076"/>
          <ac:spMkLst>
            <pc:docMk/>
            <pc:sldMk cId="1268590925" sldId="266"/>
            <ac:spMk id="13" creationId="{028642B4-1259-4C91-AE6F-BFF4B109EBBC}"/>
          </ac:spMkLst>
        </pc:spChg>
        <pc:spChg chg="add mod">
          <ac:chgData name="Errol Jordheim" userId="629c83d29aee6d0d" providerId="LiveId" clId="{0068A18A-FFE2-422F-B470-31691BD5B799}" dt="2018-04-16T08:16:27.007" v="860" actId="20577"/>
          <ac:spMkLst>
            <pc:docMk/>
            <pc:sldMk cId="1268590925" sldId="266"/>
            <ac:spMk id="27" creationId="{656C8CE4-C5D6-4F44-A256-1FFA53543D91}"/>
          </ac:spMkLst>
        </pc:spChg>
        <pc:spChg chg="add mod">
          <ac:chgData name="Errol Jordheim" userId="629c83d29aee6d0d" providerId="LiveId" clId="{0068A18A-FFE2-422F-B470-31691BD5B799}" dt="2018-04-16T08:16:11.108" v="853" actId="1076"/>
          <ac:spMkLst>
            <pc:docMk/>
            <pc:sldMk cId="1268590925" sldId="266"/>
            <ac:spMk id="28" creationId="{0EC37DDA-7805-47B1-8268-4835B4F9A721}"/>
          </ac:spMkLst>
        </pc:spChg>
        <pc:spChg chg="add mod">
          <ac:chgData name="Errol Jordheim" userId="629c83d29aee6d0d" providerId="LiveId" clId="{0068A18A-FFE2-422F-B470-31691BD5B799}" dt="2018-04-16T08:15:46.138" v="842" actId="1076"/>
          <ac:spMkLst>
            <pc:docMk/>
            <pc:sldMk cId="1268590925" sldId="266"/>
            <ac:spMk id="29" creationId="{03C2E2E7-3C62-4C5F-9F5B-CFD2C2AB969E}"/>
          </ac:spMkLst>
        </pc:spChg>
        <pc:spChg chg="add mod">
          <ac:chgData name="Errol Jordheim" userId="629c83d29aee6d0d" providerId="LiveId" clId="{0068A18A-FFE2-422F-B470-31691BD5B799}" dt="2018-04-16T08:15:46.138" v="842" actId="1076"/>
          <ac:spMkLst>
            <pc:docMk/>
            <pc:sldMk cId="1268590925" sldId="266"/>
            <ac:spMk id="30" creationId="{D5224786-94EA-40DA-B3EC-B3FAF91B9F7C}"/>
          </ac:spMkLst>
        </pc:spChg>
        <pc:spChg chg="add mod">
          <ac:chgData name="Errol Jordheim" userId="629c83d29aee6d0d" providerId="LiveId" clId="{0068A18A-FFE2-422F-B470-31691BD5B799}" dt="2018-04-16T08:15:46.138" v="842" actId="1076"/>
          <ac:spMkLst>
            <pc:docMk/>
            <pc:sldMk cId="1268590925" sldId="266"/>
            <ac:spMk id="31" creationId="{8A3C8EC9-2F78-4E4D-81D1-20295429DF27}"/>
          </ac:spMkLst>
        </pc:spChg>
        <pc:spChg chg="add mod">
          <ac:chgData name="Errol Jordheim" userId="629c83d29aee6d0d" providerId="LiveId" clId="{0068A18A-FFE2-422F-B470-31691BD5B799}" dt="2018-04-16T08:15:52.917" v="850" actId="20577"/>
          <ac:spMkLst>
            <pc:docMk/>
            <pc:sldMk cId="1268590925" sldId="266"/>
            <ac:spMk id="32" creationId="{A708CE7F-2ABE-4974-943D-2E9637B51CD9}"/>
          </ac:spMkLst>
        </pc:spChg>
        <pc:cxnChg chg="add mod">
          <ac:chgData name="Errol Jordheim" userId="629c83d29aee6d0d" providerId="LiveId" clId="{0068A18A-FFE2-422F-B470-31691BD5B799}" dt="2018-04-16T08:14:29.160" v="835" actId="14100"/>
          <ac:cxnSpMkLst>
            <pc:docMk/>
            <pc:sldMk cId="1268590925" sldId="266"/>
            <ac:cxnSpMk id="15" creationId="{DAD9F9C1-2309-47CB-96AF-6D4A6EC52642}"/>
          </ac:cxnSpMkLst>
        </pc:cxnChg>
        <pc:cxnChg chg="add mod">
          <ac:chgData name="Errol Jordheim" userId="629c83d29aee6d0d" providerId="LiveId" clId="{0068A18A-FFE2-422F-B470-31691BD5B799}" dt="2018-04-16T08:14:36.827" v="836" actId="11529"/>
          <ac:cxnSpMkLst>
            <pc:docMk/>
            <pc:sldMk cId="1268590925" sldId="266"/>
            <ac:cxnSpMk id="19" creationId="{8244432C-ED60-4C9C-8ED3-5B24C8D887B7}"/>
          </ac:cxnSpMkLst>
        </pc:cxnChg>
        <pc:cxnChg chg="add mod">
          <ac:chgData name="Errol Jordheim" userId="629c83d29aee6d0d" providerId="LiveId" clId="{0068A18A-FFE2-422F-B470-31691BD5B799}" dt="2018-04-16T08:14:46.115" v="837" actId="11529"/>
          <ac:cxnSpMkLst>
            <pc:docMk/>
            <pc:sldMk cId="1268590925" sldId="266"/>
            <ac:cxnSpMk id="21" creationId="{6237830B-B019-484D-93D9-8CC0EFB96C53}"/>
          </ac:cxnSpMkLst>
        </pc:cxnChg>
        <pc:cxnChg chg="add mod">
          <ac:chgData name="Errol Jordheim" userId="629c83d29aee6d0d" providerId="LiveId" clId="{0068A18A-FFE2-422F-B470-31691BD5B799}" dt="2018-04-16T08:14:52.091" v="838" actId="11529"/>
          <ac:cxnSpMkLst>
            <pc:docMk/>
            <pc:sldMk cId="1268590925" sldId="266"/>
            <ac:cxnSpMk id="23" creationId="{6825CC75-B7ED-4655-86FC-DAB45DA24D9E}"/>
          </ac:cxnSpMkLst>
        </pc:cxnChg>
        <pc:cxnChg chg="add mod">
          <ac:chgData name="Errol Jordheim" userId="629c83d29aee6d0d" providerId="LiveId" clId="{0068A18A-FFE2-422F-B470-31691BD5B799}" dt="2018-04-16T08:15:00.634" v="840" actId="14100"/>
          <ac:cxnSpMkLst>
            <pc:docMk/>
            <pc:sldMk cId="1268590925" sldId="266"/>
            <ac:cxnSpMk id="25" creationId="{2A5535BE-EF87-422B-8F61-6F53FEA90262}"/>
          </ac:cxnSpMkLst>
        </pc:cxnChg>
        <pc:cxnChg chg="add mod">
          <ac:chgData name="Errol Jordheim" userId="629c83d29aee6d0d" providerId="LiveId" clId="{0068A18A-FFE2-422F-B470-31691BD5B799}" dt="2018-04-16T08:15:46.138" v="842" actId="1076"/>
          <ac:cxnSpMkLst>
            <pc:docMk/>
            <pc:sldMk cId="1268590925" sldId="266"/>
            <ac:cxnSpMk id="33" creationId="{4FACEDD7-E489-44F4-9A99-12098F13AC8E}"/>
          </ac:cxnSpMkLst>
        </pc:cxnChg>
        <pc:cxnChg chg="add mod">
          <ac:chgData name="Errol Jordheim" userId="629c83d29aee6d0d" providerId="LiveId" clId="{0068A18A-FFE2-422F-B470-31691BD5B799}" dt="2018-04-16T08:15:46.138" v="842" actId="1076"/>
          <ac:cxnSpMkLst>
            <pc:docMk/>
            <pc:sldMk cId="1268590925" sldId="266"/>
            <ac:cxnSpMk id="34" creationId="{AA63D4D7-9296-41DA-B9DB-CD52C9FC7D6B}"/>
          </ac:cxnSpMkLst>
        </pc:cxnChg>
        <pc:cxnChg chg="add mod">
          <ac:chgData name="Errol Jordheim" userId="629c83d29aee6d0d" providerId="LiveId" clId="{0068A18A-FFE2-422F-B470-31691BD5B799}" dt="2018-04-16T08:15:46.138" v="842" actId="1076"/>
          <ac:cxnSpMkLst>
            <pc:docMk/>
            <pc:sldMk cId="1268590925" sldId="266"/>
            <ac:cxnSpMk id="35" creationId="{384D69A8-0972-406F-876D-13FF995B7D77}"/>
          </ac:cxnSpMkLst>
        </pc:cxnChg>
        <pc:cxnChg chg="add mod">
          <ac:chgData name="Errol Jordheim" userId="629c83d29aee6d0d" providerId="LiveId" clId="{0068A18A-FFE2-422F-B470-31691BD5B799}" dt="2018-04-16T08:15:46.138" v="842" actId="1076"/>
          <ac:cxnSpMkLst>
            <pc:docMk/>
            <pc:sldMk cId="1268590925" sldId="266"/>
            <ac:cxnSpMk id="36" creationId="{1A8A17FA-FD77-4A14-AB53-737BD90286B1}"/>
          </ac:cxnSpMkLst>
        </pc:cxnChg>
        <pc:cxnChg chg="add mod">
          <ac:chgData name="Errol Jordheim" userId="629c83d29aee6d0d" providerId="LiveId" clId="{0068A18A-FFE2-422F-B470-31691BD5B799}" dt="2018-04-16T08:15:46.138" v="842" actId="1076"/>
          <ac:cxnSpMkLst>
            <pc:docMk/>
            <pc:sldMk cId="1268590925" sldId="266"/>
            <ac:cxnSpMk id="37" creationId="{AE4F0F58-A0E8-4E12-B5ED-181F8F998E3D}"/>
          </ac:cxnSpMkLst>
        </pc:cxnChg>
      </pc:sldChg>
      <pc:sldChg chg="addSp delSp modSp add">
        <pc:chgData name="Errol Jordheim" userId="629c83d29aee6d0d" providerId="LiveId" clId="{0068A18A-FFE2-422F-B470-31691BD5B799}" dt="2018-04-16T08:46:12.962" v="1417" actId="1076"/>
        <pc:sldMkLst>
          <pc:docMk/>
          <pc:sldMk cId="3145905327" sldId="267"/>
        </pc:sldMkLst>
        <pc:spChg chg="mod">
          <ac:chgData name="Errol Jordheim" userId="629c83d29aee6d0d" providerId="LiveId" clId="{0068A18A-FFE2-422F-B470-31691BD5B799}" dt="2018-04-16T08:08:25.469" v="526" actId="20577"/>
          <ac:spMkLst>
            <pc:docMk/>
            <pc:sldMk cId="3145905327" sldId="267"/>
            <ac:spMk id="2" creationId="{893EB2FA-0F35-40BF-AAEF-55CA0910874E}"/>
          </ac:spMkLst>
        </pc:spChg>
        <pc:spChg chg="del">
          <ac:chgData name="Errol Jordheim" userId="629c83d29aee6d0d" providerId="LiveId" clId="{0068A18A-FFE2-422F-B470-31691BD5B799}" dt="2018-04-16T08:17:03.068" v="861" actId="1076"/>
          <ac:spMkLst>
            <pc:docMk/>
            <pc:sldMk cId="3145905327" sldId="267"/>
            <ac:spMk id="3" creationId="{146206AF-5D69-47EB-8964-CF42FF8C6437}"/>
          </ac:spMkLst>
        </pc:spChg>
        <pc:spChg chg="add del mod">
          <ac:chgData name="Errol Jordheim" userId="629c83d29aee6d0d" providerId="LiveId" clId="{0068A18A-FFE2-422F-B470-31691BD5B799}" dt="2018-04-16T08:40:59.959" v="1362" actId="478"/>
          <ac:spMkLst>
            <pc:docMk/>
            <pc:sldMk cId="3145905327" sldId="267"/>
            <ac:spMk id="4" creationId="{F7D7CAC2-0E18-4D9D-9AA9-66D841DD044C}"/>
          </ac:spMkLst>
        </pc:spChg>
        <pc:spChg chg="add del mod">
          <ac:chgData name="Errol Jordheim" userId="629c83d29aee6d0d" providerId="LiveId" clId="{0068A18A-FFE2-422F-B470-31691BD5B799}" dt="2018-04-16T08:40:59.959" v="1362" actId="478"/>
          <ac:spMkLst>
            <pc:docMk/>
            <pc:sldMk cId="3145905327" sldId="267"/>
            <ac:spMk id="5" creationId="{1B193B14-E022-42A6-ADD1-E83FFEFD6EC4}"/>
          </ac:spMkLst>
        </pc:spChg>
        <pc:spChg chg="add del mod">
          <ac:chgData name="Errol Jordheim" userId="629c83d29aee6d0d" providerId="LiveId" clId="{0068A18A-FFE2-422F-B470-31691BD5B799}" dt="2018-04-16T08:17:14.980" v="864" actId="478"/>
          <ac:spMkLst>
            <pc:docMk/>
            <pc:sldMk cId="3145905327" sldId="267"/>
            <ac:spMk id="6" creationId="{9440C64F-EBD7-434C-8DEE-D892158AC09A}"/>
          </ac:spMkLst>
        </pc:spChg>
        <pc:spChg chg="add del mod">
          <ac:chgData name="Errol Jordheim" userId="629c83d29aee6d0d" providerId="LiveId" clId="{0068A18A-FFE2-422F-B470-31691BD5B799}" dt="2018-04-16T08:17:14.980" v="864" actId="478"/>
          <ac:spMkLst>
            <pc:docMk/>
            <pc:sldMk cId="3145905327" sldId="267"/>
            <ac:spMk id="7" creationId="{1F66A3FA-2D72-4547-A280-7049CBA38488}"/>
          </ac:spMkLst>
        </pc:spChg>
        <pc:spChg chg="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9" creationId="{379BADD1-CC5E-4564-A19A-48E0E44BCAA2}"/>
          </ac:spMkLst>
        </pc:spChg>
        <pc:spChg chg="add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0" creationId="{D16E3686-99A8-40F9-B08F-114F658FABF8}"/>
          </ac:spMkLst>
        </pc:spChg>
        <pc:spChg chg="add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1" creationId="{D7DAB7E3-3557-4995-B162-E06AFDD5ED9D}"/>
          </ac:spMkLst>
        </pc:spChg>
        <pc:spChg chg="add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2" creationId="{C8DAD1D9-4170-4112-968D-655AD5C1018A}"/>
          </ac:spMkLst>
        </pc:spChg>
        <pc:spChg chg="add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3" creationId="{11678C5B-9946-4240-9DA8-7B65EAF4AD84}"/>
          </ac:spMkLst>
        </pc:spChg>
        <pc:spChg chg="add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4" creationId="{72F409DA-BD8B-46DB-8970-845F3D661538}"/>
          </ac:spMkLst>
        </pc:spChg>
        <pc:spChg chg="add del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5" creationId="{A40B74B4-E9AC-4E2C-B57E-54D745B94AD4}"/>
          </ac:spMkLst>
        </pc:spChg>
        <pc:spChg chg="add del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6" creationId="{5CC15929-D908-47AA-9D94-CE02EF0B6F77}"/>
          </ac:spMkLst>
        </pc:spChg>
        <pc:spChg chg="add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7" creationId="{46306106-BE08-44FA-91B3-ED0ADE95F9C1}"/>
          </ac:spMkLst>
        </pc:spChg>
        <pc:spChg chg="add mod">
          <ac:chgData name="Errol Jordheim" userId="629c83d29aee6d0d" providerId="LiveId" clId="{0068A18A-FFE2-422F-B470-31691BD5B799}" dt="2018-04-16T08:27:24.618" v="1175" actId="1076"/>
          <ac:spMkLst>
            <pc:docMk/>
            <pc:sldMk cId="3145905327" sldId="267"/>
            <ac:spMk id="18" creationId="{ABA97E9C-6C78-4058-8825-FA88528F039F}"/>
          </ac:spMkLst>
        </pc:spChg>
        <pc:spChg chg="add mod">
          <ac:chgData name="Errol Jordheim" userId="629c83d29aee6d0d" providerId="LiveId" clId="{0068A18A-FFE2-422F-B470-31691BD5B799}" dt="2018-04-16T08:22:51.285" v="1121" actId="571"/>
          <ac:spMkLst>
            <pc:docMk/>
            <pc:sldMk cId="3145905327" sldId="267"/>
            <ac:spMk id="19" creationId="{15974231-E1E6-43AA-B5A6-D3779B1CF1AF}"/>
          </ac:spMkLst>
        </pc:spChg>
        <pc:spChg chg="add mod">
          <ac:chgData name="Errol Jordheim" userId="629c83d29aee6d0d" providerId="LiveId" clId="{0068A18A-FFE2-422F-B470-31691BD5B799}" dt="2018-04-16T08:22:51.285" v="1121" actId="571"/>
          <ac:spMkLst>
            <pc:docMk/>
            <pc:sldMk cId="3145905327" sldId="267"/>
            <ac:spMk id="20" creationId="{7AB3AD4C-F374-4327-AD8C-C42FBBDA1E15}"/>
          </ac:spMkLst>
        </pc:spChg>
        <pc:spChg chg="add mod">
          <ac:chgData name="Errol Jordheim" userId="629c83d29aee6d0d" providerId="LiveId" clId="{0068A18A-FFE2-422F-B470-31691BD5B799}" dt="2018-04-16T08:22:51.285" v="1121" actId="571"/>
          <ac:spMkLst>
            <pc:docMk/>
            <pc:sldMk cId="3145905327" sldId="267"/>
            <ac:spMk id="21" creationId="{18D06F9F-F3AF-4D55-876A-D80C156E6731}"/>
          </ac:spMkLst>
        </pc:spChg>
        <pc:spChg chg="add mod">
          <ac:chgData name="Errol Jordheim" userId="629c83d29aee6d0d" providerId="LiveId" clId="{0068A18A-FFE2-422F-B470-31691BD5B799}" dt="2018-04-16T08:22:51.285" v="1121" actId="571"/>
          <ac:spMkLst>
            <pc:docMk/>
            <pc:sldMk cId="3145905327" sldId="267"/>
            <ac:spMk id="22" creationId="{2A4E620F-C7A8-451E-9FD0-9C73D4320002}"/>
          </ac:spMkLst>
        </pc:spChg>
        <pc:spChg chg="add mod">
          <ac:chgData name="Errol Jordheim" userId="629c83d29aee6d0d" providerId="LiveId" clId="{0068A18A-FFE2-422F-B470-31691BD5B799}" dt="2018-04-16T08:22:51.285" v="1121" actId="571"/>
          <ac:spMkLst>
            <pc:docMk/>
            <pc:sldMk cId="3145905327" sldId="267"/>
            <ac:spMk id="23" creationId="{D484C98F-0FC1-445D-B5B9-E7E0A824C02E}"/>
          </ac:spMkLst>
        </pc:spChg>
        <pc:spChg chg="add mod">
          <ac:chgData name="Errol Jordheim" userId="629c83d29aee6d0d" providerId="LiveId" clId="{0068A18A-FFE2-422F-B470-31691BD5B799}" dt="2018-04-16T08:22:51.285" v="1121" actId="571"/>
          <ac:spMkLst>
            <pc:docMk/>
            <pc:sldMk cId="3145905327" sldId="267"/>
            <ac:spMk id="24" creationId="{CA26391F-523E-40A8-9E49-6E96AB641BF5}"/>
          </ac:spMkLst>
        </pc:spChg>
        <pc:spChg chg="add mod">
          <ac:chgData name="Errol Jordheim" userId="629c83d29aee6d0d" providerId="LiveId" clId="{0068A18A-FFE2-422F-B470-31691BD5B799}" dt="2018-04-16T08:34:37.202" v="1306" actId="20577"/>
          <ac:spMkLst>
            <pc:docMk/>
            <pc:sldMk cId="3145905327" sldId="267"/>
            <ac:spMk id="47" creationId="{8806A963-173F-4BDC-86EC-22C5193501C1}"/>
          </ac:spMkLst>
        </pc:spChg>
        <pc:spChg chg="add mod">
          <ac:chgData name="Errol Jordheim" userId="629c83d29aee6d0d" providerId="LiveId" clId="{0068A18A-FFE2-422F-B470-31691BD5B799}" dt="2018-04-16T08:29:24.596" v="1207" actId="20577"/>
          <ac:spMkLst>
            <pc:docMk/>
            <pc:sldMk cId="3145905327" sldId="267"/>
            <ac:spMk id="48" creationId="{150B8611-57E3-4778-9061-E99FD8AE78A0}"/>
          </ac:spMkLst>
        </pc:spChg>
        <pc:spChg chg="add mod">
          <ac:chgData name="Errol Jordheim" userId="629c83d29aee6d0d" providerId="LiveId" clId="{0068A18A-FFE2-422F-B470-31691BD5B799}" dt="2018-04-16T08:33:23.729" v="1248" actId="1076"/>
          <ac:spMkLst>
            <pc:docMk/>
            <pc:sldMk cId="3145905327" sldId="267"/>
            <ac:spMk id="49" creationId="{6E152009-2A4D-40CF-9765-475AFB425A38}"/>
          </ac:spMkLst>
        </pc:spChg>
        <pc:spChg chg="add mod">
          <ac:chgData name="Errol Jordheim" userId="629c83d29aee6d0d" providerId="LiveId" clId="{0068A18A-FFE2-422F-B470-31691BD5B799}" dt="2018-04-16T08:35:56.293" v="1324" actId="1076"/>
          <ac:spMkLst>
            <pc:docMk/>
            <pc:sldMk cId="3145905327" sldId="267"/>
            <ac:spMk id="50" creationId="{F8B31D75-B5D4-47A4-B78D-17E94225D457}"/>
          </ac:spMkLst>
        </pc:spChg>
        <pc:spChg chg="add mod">
          <ac:chgData name="Errol Jordheim" userId="629c83d29aee6d0d" providerId="LiveId" clId="{0068A18A-FFE2-422F-B470-31691BD5B799}" dt="2018-04-16T08:35:50.568" v="1323" actId="1076"/>
          <ac:spMkLst>
            <pc:docMk/>
            <pc:sldMk cId="3145905327" sldId="267"/>
            <ac:spMk id="51" creationId="{95058730-43EB-4B0B-8FAB-6958DFF3A5BA}"/>
          </ac:spMkLst>
        </pc:spChg>
        <pc:spChg chg="add mod">
          <ac:chgData name="Errol Jordheim" userId="629c83d29aee6d0d" providerId="LiveId" clId="{0068A18A-FFE2-422F-B470-31691BD5B799}" dt="2018-04-16T08:34:09.221" v="1285" actId="1076"/>
          <ac:spMkLst>
            <pc:docMk/>
            <pc:sldMk cId="3145905327" sldId="267"/>
            <ac:spMk id="52" creationId="{6AADF905-8ACD-46E0-9AF0-8FE7F92C8396}"/>
          </ac:spMkLst>
        </pc:spChg>
        <pc:spChg chg="add mod">
          <ac:chgData name="Errol Jordheim" userId="629c83d29aee6d0d" providerId="LiveId" clId="{0068A18A-FFE2-422F-B470-31691BD5B799}" dt="2018-04-16T08:34:56.163" v="1309" actId="1076"/>
          <ac:spMkLst>
            <pc:docMk/>
            <pc:sldMk cId="3145905327" sldId="267"/>
            <ac:spMk id="53" creationId="{5B2F8C2A-FD80-4800-81C9-4D6B93BAB927}"/>
          </ac:spMkLst>
        </pc:spChg>
        <pc:spChg chg="add mod">
          <ac:chgData name="Errol Jordheim" userId="629c83d29aee6d0d" providerId="LiveId" clId="{0068A18A-FFE2-422F-B470-31691BD5B799}" dt="2018-04-16T08:34:52.118" v="1308" actId="1076"/>
          <ac:spMkLst>
            <pc:docMk/>
            <pc:sldMk cId="3145905327" sldId="267"/>
            <ac:spMk id="54" creationId="{2B657621-A4FB-4BC3-9529-48C358F3D19B}"/>
          </ac:spMkLst>
        </pc:spChg>
        <pc:spChg chg="add mod">
          <ac:chgData name="Errol Jordheim" userId="629c83d29aee6d0d" providerId="LiveId" clId="{0068A18A-FFE2-422F-B470-31691BD5B799}" dt="2018-04-16T08:35:03.243" v="1311" actId="1076"/>
          <ac:spMkLst>
            <pc:docMk/>
            <pc:sldMk cId="3145905327" sldId="267"/>
            <ac:spMk id="55" creationId="{D676D1CC-51A5-4139-967D-37DEDC1A802B}"/>
          </ac:spMkLst>
        </pc:spChg>
        <pc:spChg chg="add mod">
          <ac:chgData name="Errol Jordheim" userId="629c83d29aee6d0d" providerId="LiveId" clId="{0068A18A-FFE2-422F-B470-31691BD5B799}" dt="2018-04-16T08:34:58.551" v="1310" actId="1076"/>
          <ac:spMkLst>
            <pc:docMk/>
            <pc:sldMk cId="3145905327" sldId="267"/>
            <ac:spMk id="56" creationId="{0858DBA7-4DB3-4055-B07E-FEEE97FB23BF}"/>
          </ac:spMkLst>
        </pc:spChg>
        <pc:spChg chg="add mod">
          <ac:chgData name="Errol Jordheim" userId="629c83d29aee6d0d" providerId="LiveId" clId="{0068A18A-FFE2-422F-B470-31691BD5B799}" dt="2018-04-16T08:39:24.426" v="1338" actId="6549"/>
          <ac:spMkLst>
            <pc:docMk/>
            <pc:sldMk cId="3145905327" sldId="267"/>
            <ac:spMk id="66" creationId="{607B2548-EE4A-4F84-80F8-DA9ECACAF1A6}"/>
          </ac:spMkLst>
        </pc:spChg>
        <pc:spChg chg="add mod">
          <ac:chgData name="Errol Jordheim" userId="629c83d29aee6d0d" providerId="LiveId" clId="{0068A18A-FFE2-422F-B470-31691BD5B799}" dt="2018-04-16T08:27:38.299" v="1176" actId="1076"/>
          <ac:spMkLst>
            <pc:docMk/>
            <pc:sldMk cId="3145905327" sldId="267"/>
            <ac:spMk id="67" creationId="{E9F24B50-61E8-475C-9E94-3D5B882BFC71}"/>
          </ac:spMkLst>
        </pc:spChg>
        <pc:spChg chg="add mod">
          <ac:chgData name="Errol Jordheim" userId="629c83d29aee6d0d" providerId="LiveId" clId="{0068A18A-FFE2-422F-B470-31691BD5B799}" dt="2018-04-16T08:39:42.749" v="1344" actId="1076"/>
          <ac:spMkLst>
            <pc:docMk/>
            <pc:sldMk cId="3145905327" sldId="267"/>
            <ac:spMk id="68" creationId="{E8DD9EDF-8ED8-47ED-886F-8511B4080500}"/>
          </ac:spMkLst>
        </pc:spChg>
        <pc:spChg chg="add mod">
          <ac:chgData name="Errol Jordheim" userId="629c83d29aee6d0d" providerId="LiveId" clId="{0068A18A-FFE2-422F-B470-31691BD5B799}" dt="2018-04-16T08:27:38.299" v="1176" actId="1076"/>
          <ac:spMkLst>
            <pc:docMk/>
            <pc:sldMk cId="3145905327" sldId="267"/>
            <ac:spMk id="69" creationId="{8694AA87-3495-4AF4-8690-14381A254C79}"/>
          </ac:spMkLst>
        </pc:spChg>
        <pc:spChg chg="add del mod">
          <ac:chgData name="Errol Jordheim" userId="629c83d29aee6d0d" providerId="LiveId" clId="{0068A18A-FFE2-422F-B470-31691BD5B799}" dt="2018-04-16T08:39:49.212" v="1345" actId="478"/>
          <ac:spMkLst>
            <pc:docMk/>
            <pc:sldMk cId="3145905327" sldId="267"/>
            <ac:spMk id="70" creationId="{E9C3766B-86B1-48CD-A7C4-BEFB99D6C582}"/>
          </ac:spMkLst>
        </pc:spChg>
        <pc:spChg chg="add del mod">
          <ac:chgData name="Errol Jordheim" userId="629c83d29aee6d0d" providerId="LiveId" clId="{0068A18A-FFE2-422F-B470-31691BD5B799}" dt="2018-04-16T08:39:49.212" v="1345" actId="478"/>
          <ac:spMkLst>
            <pc:docMk/>
            <pc:sldMk cId="3145905327" sldId="267"/>
            <ac:spMk id="71" creationId="{5B1C99DE-B2F0-466E-8A0F-0C2403C4EB36}"/>
          </ac:spMkLst>
        </pc:spChg>
        <pc:spChg chg="add del mod">
          <ac:chgData name="Errol Jordheim" userId="629c83d29aee6d0d" providerId="LiveId" clId="{0068A18A-FFE2-422F-B470-31691BD5B799}" dt="2018-04-16T08:40:14.356" v="1347" actId="478"/>
          <ac:spMkLst>
            <pc:docMk/>
            <pc:sldMk cId="3145905327" sldId="267"/>
            <ac:spMk id="72" creationId="{1422C35F-38D1-4739-A6FC-3675A606E349}"/>
          </ac:spMkLst>
        </pc:spChg>
        <pc:spChg chg="add del mod">
          <ac:chgData name="Errol Jordheim" userId="629c83d29aee6d0d" providerId="LiveId" clId="{0068A18A-FFE2-422F-B470-31691BD5B799}" dt="2018-04-16T08:40:14.356" v="1347" actId="478"/>
          <ac:spMkLst>
            <pc:docMk/>
            <pc:sldMk cId="3145905327" sldId="267"/>
            <ac:spMk id="73" creationId="{A51F3B21-E2B8-47E1-AAD4-083E026C70F0}"/>
          </ac:spMkLst>
        </pc:spChg>
        <pc:spChg chg="add mod">
          <ac:chgData name="Errol Jordheim" userId="629c83d29aee6d0d" providerId="LiveId" clId="{0068A18A-FFE2-422F-B470-31691BD5B799}" dt="2018-04-16T08:40:22.743" v="1356" actId="14100"/>
          <ac:spMkLst>
            <pc:docMk/>
            <pc:sldMk cId="3145905327" sldId="267"/>
            <ac:spMk id="74" creationId="{B1C906A7-873D-4B2E-AC92-C9278E281420}"/>
          </ac:spMkLst>
        </pc:spChg>
        <pc:spChg chg="add del mod">
          <ac:chgData name="Errol Jordheim" userId="629c83d29aee6d0d" providerId="LiveId" clId="{0068A18A-FFE2-422F-B470-31691BD5B799}" dt="2018-04-16T08:40:14.356" v="1347" actId="478"/>
          <ac:spMkLst>
            <pc:docMk/>
            <pc:sldMk cId="3145905327" sldId="267"/>
            <ac:spMk id="75" creationId="{065EA99E-08F9-420F-9832-3859FB763B19}"/>
          </ac:spMkLst>
        </pc:spChg>
        <pc:spChg chg="add mod">
          <ac:chgData name="Errol Jordheim" userId="629c83d29aee6d0d" providerId="LiveId" clId="{0068A18A-FFE2-422F-B470-31691BD5B799}" dt="2018-04-16T08:35:36.578" v="1321" actId="14100"/>
          <ac:spMkLst>
            <pc:docMk/>
            <pc:sldMk cId="3145905327" sldId="267"/>
            <ac:spMk id="86" creationId="{EFC0EFC9-CB47-4921-BDAD-FBEEF798711B}"/>
          </ac:spMkLst>
        </pc:spChg>
        <pc:spChg chg="add mod">
          <ac:chgData name="Errol Jordheim" userId="629c83d29aee6d0d" providerId="LiveId" clId="{0068A18A-FFE2-422F-B470-31691BD5B799}" dt="2018-04-16T08:40:03.604" v="1346" actId="571"/>
          <ac:spMkLst>
            <pc:docMk/>
            <pc:sldMk cId="3145905327" sldId="267"/>
            <ac:spMk id="103" creationId="{E2B9045B-40B0-4F43-B239-8294EECDB371}"/>
          </ac:spMkLst>
        </pc:spChg>
        <pc:spChg chg="add del mod">
          <ac:chgData name="Errol Jordheim" userId="629c83d29aee6d0d" providerId="LiveId" clId="{0068A18A-FFE2-422F-B470-31691BD5B799}" dt="2018-04-16T08:40:14.356" v="1347" actId="478"/>
          <ac:spMkLst>
            <pc:docMk/>
            <pc:sldMk cId="3145905327" sldId="267"/>
            <ac:spMk id="104" creationId="{19FA5FD3-7BFC-437F-8DAF-DD55D3CEC3F5}"/>
          </ac:spMkLst>
        </pc:spChg>
        <pc:spChg chg="add mod">
          <ac:chgData name="Errol Jordheim" userId="629c83d29aee6d0d" providerId="LiveId" clId="{0068A18A-FFE2-422F-B470-31691BD5B799}" dt="2018-04-16T08:40:03.604" v="1346" actId="571"/>
          <ac:spMkLst>
            <pc:docMk/>
            <pc:sldMk cId="3145905327" sldId="267"/>
            <ac:spMk id="105" creationId="{1996CDD1-CD1C-4088-A80F-0E460FAEFC24}"/>
          </ac:spMkLst>
        </pc:spChg>
        <pc:spChg chg="add del mod">
          <ac:chgData name="Errol Jordheim" userId="629c83d29aee6d0d" providerId="LiveId" clId="{0068A18A-FFE2-422F-B470-31691BD5B799}" dt="2018-04-16T08:40:14.356" v="1347" actId="478"/>
          <ac:spMkLst>
            <pc:docMk/>
            <pc:sldMk cId="3145905327" sldId="267"/>
            <ac:spMk id="106" creationId="{577D57DA-53A6-4BF3-9FE9-4234B222FA23}"/>
          </ac:spMkLst>
        </pc:spChg>
        <pc:spChg chg="add del">
          <ac:chgData name="Errol Jordheim" userId="629c83d29aee6d0d" providerId="LiveId" clId="{0068A18A-FFE2-422F-B470-31691BD5B799}" dt="2018-04-16T08:40:34.789" v="1359" actId="1076"/>
          <ac:spMkLst>
            <pc:docMk/>
            <pc:sldMk cId="3145905327" sldId="267"/>
            <ac:spMk id="111" creationId="{8B2F590C-D487-45A2-A17A-A7A92EF323BD}"/>
          </ac:spMkLst>
        </pc:spChg>
        <pc:spChg chg="add mod">
          <ac:chgData name="Errol Jordheim" userId="629c83d29aee6d0d" providerId="LiveId" clId="{0068A18A-FFE2-422F-B470-31691BD5B799}" dt="2018-04-16T08:40:47.954" v="1361" actId="1076"/>
          <ac:spMkLst>
            <pc:docMk/>
            <pc:sldMk cId="3145905327" sldId="267"/>
            <ac:spMk id="112" creationId="{C8701967-ABCD-4283-8DCE-3D05A8E912BC}"/>
          </ac:spMkLst>
        </pc:spChg>
        <pc:spChg chg="add del mod">
          <ac:chgData name="Errol Jordheim" userId="629c83d29aee6d0d" providerId="LiveId" clId="{0068A18A-FFE2-422F-B470-31691BD5B799}" dt="2018-04-16T08:41:03.331" v="1363" actId="478"/>
          <ac:spMkLst>
            <pc:docMk/>
            <pc:sldMk cId="3145905327" sldId="267"/>
            <ac:spMk id="114" creationId="{043DFC69-43EA-43B6-A2E9-1420E3B2D234}"/>
          </ac:spMkLst>
        </pc:spChg>
        <pc:spChg chg="add del mod">
          <ac:chgData name="Errol Jordheim" userId="629c83d29aee6d0d" providerId="LiveId" clId="{0068A18A-FFE2-422F-B470-31691BD5B799}" dt="2018-04-16T08:41:03.331" v="1363" actId="478"/>
          <ac:spMkLst>
            <pc:docMk/>
            <pc:sldMk cId="3145905327" sldId="267"/>
            <ac:spMk id="116" creationId="{9E0ABEF5-ED25-4273-AA4F-E2653A80A390}"/>
          </ac:spMkLst>
        </pc:spChg>
        <pc:spChg chg="add mod">
          <ac:chgData name="Errol Jordheim" userId="629c83d29aee6d0d" providerId="LiveId" clId="{0068A18A-FFE2-422F-B470-31691BD5B799}" dt="2018-04-16T08:46:02.380" v="1414" actId="403"/>
          <ac:spMkLst>
            <pc:docMk/>
            <pc:sldMk cId="3145905327" sldId="267"/>
            <ac:spMk id="117" creationId="{61C2F6B2-D41B-47D1-9EB3-07F464C46572}"/>
          </ac:spMkLst>
        </pc:spChg>
        <pc:spChg chg="add mod">
          <ac:chgData name="Errol Jordheim" userId="629c83d29aee6d0d" providerId="LiveId" clId="{0068A18A-FFE2-422F-B470-31691BD5B799}" dt="2018-04-16T08:46:12.962" v="1417" actId="1076"/>
          <ac:spMkLst>
            <pc:docMk/>
            <pc:sldMk cId="3145905327" sldId="267"/>
            <ac:spMk id="118" creationId="{F1BDDC58-E133-487E-AF49-6E411251E02D}"/>
          </ac:spMkLst>
        </pc:spChg>
        <pc:spChg chg="add mod">
          <ac:chgData name="Errol Jordheim" userId="629c83d29aee6d0d" providerId="LiveId" clId="{0068A18A-FFE2-422F-B470-31691BD5B799}" dt="2018-04-16T08:46:07.023" v="1416" actId="403"/>
          <ac:spMkLst>
            <pc:docMk/>
            <pc:sldMk cId="3145905327" sldId="267"/>
            <ac:spMk id="119" creationId="{5AF0DC91-E441-41AE-AEB0-28D7A86F73C2}"/>
          </ac:spMkLst>
        </pc:spChg>
        <pc:picChg chg="add mod">
          <ac:chgData name="Errol Jordheim" userId="629c83d29aee6d0d" providerId="LiveId" clId="{0068A18A-FFE2-422F-B470-31691BD5B799}" dt="2018-04-16T08:17:51.184" v="879" actId="1076"/>
          <ac:picMkLst>
            <pc:docMk/>
            <pc:sldMk cId="3145905327" sldId="267"/>
            <ac:picMk id="8" creationId="{C8E3FEE8-9880-4574-944A-5EC385E9323A}"/>
          </ac:picMkLst>
        </pc:pic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26" creationId="{5122BBBB-5B9B-488B-841E-EAB6C7EC4296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28" creationId="{D6731D67-22D8-4B27-8D30-B7F41BFA3CD4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31" creationId="{E1C2A79A-3338-4B44-8C97-3D17A64D69B6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33" creationId="{EE3A6E05-5122-4186-9533-C175C60B92B1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35" creationId="{F1B9CAD9-EB81-4AE3-A6F4-25B09394A999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37" creationId="{BCA4E416-62E5-4464-B38B-1CE0CBD5C3F6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40" creationId="{D6435B7F-1E4C-47DA-88FE-C60B5AE2A575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43" creationId="{585133D8-D860-48FF-A1A2-3506AB160CE8}"/>
          </ac:cxnSpMkLst>
        </pc:cxnChg>
        <pc:cxnChg chg="add mod">
          <ac:chgData name="Errol Jordheim" userId="629c83d29aee6d0d" providerId="LiveId" clId="{0068A18A-FFE2-422F-B470-31691BD5B799}" dt="2018-04-16T08:27:24.618" v="1175" actId="1076"/>
          <ac:cxnSpMkLst>
            <pc:docMk/>
            <pc:sldMk cId="3145905327" sldId="267"/>
            <ac:cxnSpMk id="46" creationId="{7B55CF23-EE20-4769-AC99-0D101D09E5D1}"/>
          </ac:cxnSpMkLst>
        </pc:cxnChg>
        <pc:cxnChg chg="add mod">
          <ac:chgData name="Errol Jordheim" userId="629c83d29aee6d0d" providerId="LiveId" clId="{0068A18A-FFE2-422F-B470-31691BD5B799}" dt="2018-04-16T08:34:36.638" v="1305" actId="20577"/>
          <ac:cxnSpMkLst>
            <pc:docMk/>
            <pc:sldMk cId="3145905327" sldId="267"/>
            <ac:cxnSpMk id="57" creationId="{D9E711B7-70EB-46F5-A75F-74C236591DDE}"/>
          </ac:cxnSpMkLst>
        </pc:cxnChg>
        <pc:cxnChg chg="add del mod">
          <ac:chgData name="Errol Jordheim" userId="629c83d29aee6d0d" providerId="LiveId" clId="{0068A18A-FFE2-422F-B470-31691BD5B799}" dt="2018-04-16T08:30:48.356" v="1208" actId="478"/>
          <ac:cxnSpMkLst>
            <pc:docMk/>
            <pc:sldMk cId="3145905327" sldId="267"/>
            <ac:cxnSpMk id="58" creationId="{ACEEA093-BF7E-4028-BD58-4A66EE422045}"/>
          </ac:cxnSpMkLst>
        </pc:cxnChg>
        <pc:cxnChg chg="add mod">
          <ac:chgData name="Errol Jordheim" userId="629c83d29aee6d0d" providerId="LiveId" clId="{0068A18A-FFE2-422F-B470-31691BD5B799}" dt="2018-04-16T08:33:26.466" v="1249" actId="14100"/>
          <ac:cxnSpMkLst>
            <pc:docMk/>
            <pc:sldMk cId="3145905327" sldId="267"/>
            <ac:cxnSpMk id="59" creationId="{24253A1C-A82E-4680-8792-B6F854EF478A}"/>
          </ac:cxnSpMkLst>
        </pc:cxnChg>
        <pc:cxnChg chg="add del mod">
          <ac:chgData name="Errol Jordheim" userId="629c83d29aee6d0d" providerId="LiveId" clId="{0068A18A-FFE2-422F-B470-31691BD5B799}" dt="2018-04-16T08:30:48.356" v="1208" actId="478"/>
          <ac:cxnSpMkLst>
            <pc:docMk/>
            <pc:sldMk cId="3145905327" sldId="267"/>
            <ac:cxnSpMk id="60" creationId="{2DFECC79-E84F-417E-AD29-95EA194E47D1}"/>
          </ac:cxnSpMkLst>
        </pc:cxnChg>
        <pc:cxnChg chg="add del mod">
          <ac:chgData name="Errol Jordheim" userId="629c83d29aee6d0d" providerId="LiveId" clId="{0068A18A-FFE2-422F-B470-31691BD5B799}" dt="2018-04-16T08:30:48.356" v="1208" actId="478"/>
          <ac:cxnSpMkLst>
            <pc:docMk/>
            <pc:sldMk cId="3145905327" sldId="267"/>
            <ac:cxnSpMk id="61" creationId="{2279B68A-A359-49DB-8C28-92D604A9DCA6}"/>
          </ac:cxnSpMkLst>
        </pc:cxnChg>
        <pc:cxnChg chg="add del mod">
          <ac:chgData name="Errol Jordheim" userId="629c83d29aee6d0d" providerId="LiveId" clId="{0068A18A-FFE2-422F-B470-31691BD5B799}" dt="2018-04-16T08:30:48.356" v="1208" actId="478"/>
          <ac:cxnSpMkLst>
            <pc:docMk/>
            <pc:sldMk cId="3145905327" sldId="267"/>
            <ac:cxnSpMk id="62" creationId="{991DC2F3-5A56-4BBB-BA8A-3A0B02D24E8A}"/>
          </ac:cxnSpMkLst>
        </pc:cxnChg>
        <pc:cxnChg chg="add del mod">
          <ac:chgData name="Errol Jordheim" userId="629c83d29aee6d0d" providerId="LiveId" clId="{0068A18A-FFE2-422F-B470-31691BD5B799}" dt="2018-04-16T08:30:48.356" v="1208" actId="478"/>
          <ac:cxnSpMkLst>
            <pc:docMk/>
            <pc:sldMk cId="3145905327" sldId="267"/>
            <ac:cxnSpMk id="63" creationId="{CCC59B40-510D-4872-953D-0B975025F2DA}"/>
          </ac:cxnSpMkLst>
        </pc:cxnChg>
        <pc:cxnChg chg="add del mod">
          <ac:chgData name="Errol Jordheim" userId="629c83d29aee6d0d" providerId="LiveId" clId="{0068A18A-FFE2-422F-B470-31691BD5B799}" dt="2018-04-16T08:30:48.356" v="1208" actId="478"/>
          <ac:cxnSpMkLst>
            <pc:docMk/>
            <pc:sldMk cId="3145905327" sldId="267"/>
            <ac:cxnSpMk id="64" creationId="{2D0534B7-7BCC-4331-AC7B-F04AD2221A17}"/>
          </ac:cxnSpMkLst>
        </pc:cxnChg>
        <pc:cxnChg chg="add del mod">
          <ac:chgData name="Errol Jordheim" userId="629c83d29aee6d0d" providerId="LiveId" clId="{0068A18A-FFE2-422F-B470-31691BD5B799}" dt="2018-04-16T08:30:48.356" v="1208" actId="478"/>
          <ac:cxnSpMkLst>
            <pc:docMk/>
            <pc:sldMk cId="3145905327" sldId="267"/>
            <ac:cxnSpMk id="65" creationId="{433CA4D6-C3F1-4F98-8765-37635A56F1C0}"/>
          </ac:cxnSpMkLst>
        </pc:cxnChg>
        <pc:cxnChg chg="add mod">
          <ac:chgData name="Errol Jordheim" userId="629c83d29aee6d0d" providerId="LiveId" clId="{0068A18A-FFE2-422F-B470-31691BD5B799}" dt="2018-04-16T08:39:24.426" v="1338" actId="6549"/>
          <ac:cxnSpMkLst>
            <pc:docMk/>
            <pc:sldMk cId="3145905327" sldId="267"/>
            <ac:cxnSpMk id="76" creationId="{38159674-C6F5-4192-9AC4-BD54DDE2E904}"/>
          </ac:cxnSpMkLst>
        </pc:cxnChg>
        <pc:cxnChg chg="add mod">
          <ac:chgData name="Errol Jordheim" userId="629c83d29aee6d0d" providerId="LiveId" clId="{0068A18A-FFE2-422F-B470-31691BD5B799}" dt="2018-04-16T08:27:38.299" v="1176" actId="1076"/>
          <ac:cxnSpMkLst>
            <pc:docMk/>
            <pc:sldMk cId="3145905327" sldId="267"/>
            <ac:cxnSpMk id="77" creationId="{371EA70F-947A-4C51-A778-B8E40DCD1CFD}"/>
          </ac:cxnSpMkLst>
        </pc:cxnChg>
        <pc:cxnChg chg="add mod">
          <ac:chgData name="Errol Jordheim" userId="629c83d29aee6d0d" providerId="LiveId" clId="{0068A18A-FFE2-422F-B470-31691BD5B799}" dt="2018-04-16T08:27:38.299" v="1176" actId="1076"/>
          <ac:cxnSpMkLst>
            <pc:docMk/>
            <pc:sldMk cId="3145905327" sldId="267"/>
            <ac:cxnSpMk id="78" creationId="{AD620447-7B1C-4431-B8C7-40FD90CEE70F}"/>
          </ac:cxnSpMkLst>
        </pc:cxnChg>
        <pc:cxnChg chg="add del mod">
          <ac:chgData name="Errol Jordheim" userId="629c83d29aee6d0d" providerId="LiveId" clId="{0068A18A-FFE2-422F-B470-31691BD5B799}" dt="2018-04-16T08:39:49.212" v="1345" actId="478"/>
          <ac:cxnSpMkLst>
            <pc:docMk/>
            <pc:sldMk cId="3145905327" sldId="267"/>
            <ac:cxnSpMk id="79" creationId="{1A83A6E5-5B9C-4F96-8817-842037E54A3F}"/>
          </ac:cxnSpMkLst>
        </pc:cxnChg>
        <pc:cxnChg chg="add del mod">
          <ac:chgData name="Errol Jordheim" userId="629c83d29aee6d0d" providerId="LiveId" clId="{0068A18A-FFE2-422F-B470-31691BD5B799}" dt="2018-04-16T08:39:49.212" v="1345" actId="478"/>
          <ac:cxnSpMkLst>
            <pc:docMk/>
            <pc:sldMk cId="3145905327" sldId="267"/>
            <ac:cxnSpMk id="80" creationId="{C2C72C25-55DA-4234-A3FF-C837CF4A6683}"/>
          </ac:cxnSpMkLst>
        </pc:cxnChg>
        <pc:cxnChg chg="add del mod">
          <ac:chgData name="Errol Jordheim" userId="629c83d29aee6d0d" providerId="LiveId" clId="{0068A18A-FFE2-422F-B470-31691BD5B799}" dt="2018-04-16T08:40:30.532" v="1357" actId="478"/>
          <ac:cxnSpMkLst>
            <pc:docMk/>
            <pc:sldMk cId="3145905327" sldId="267"/>
            <ac:cxnSpMk id="81" creationId="{1D60C327-E90B-49AD-9121-1608075378BC}"/>
          </ac:cxnSpMkLst>
        </pc:cxnChg>
        <pc:cxnChg chg="add del mod">
          <ac:chgData name="Errol Jordheim" userId="629c83d29aee6d0d" providerId="LiveId" clId="{0068A18A-FFE2-422F-B470-31691BD5B799}" dt="2018-04-16T08:40:14.356" v="1347" actId="478"/>
          <ac:cxnSpMkLst>
            <pc:docMk/>
            <pc:sldMk cId="3145905327" sldId="267"/>
            <ac:cxnSpMk id="82" creationId="{3C32DE7A-22AD-4990-A2CB-C649BD8FAE5E}"/>
          </ac:cxnSpMkLst>
        </pc:cxnChg>
        <pc:cxnChg chg="add del mod">
          <ac:chgData name="Errol Jordheim" userId="629c83d29aee6d0d" providerId="LiveId" clId="{0068A18A-FFE2-422F-B470-31691BD5B799}" dt="2018-04-16T08:40:14.356" v="1347" actId="478"/>
          <ac:cxnSpMkLst>
            <pc:docMk/>
            <pc:sldMk cId="3145905327" sldId="267"/>
            <ac:cxnSpMk id="83" creationId="{17455080-F11E-4E41-A2A4-B1BD29A67CD9}"/>
          </ac:cxnSpMkLst>
        </pc:cxnChg>
        <pc:cxnChg chg="add del mod">
          <ac:chgData name="Errol Jordheim" userId="629c83d29aee6d0d" providerId="LiveId" clId="{0068A18A-FFE2-422F-B470-31691BD5B799}" dt="2018-04-16T08:40:14.356" v="1347" actId="478"/>
          <ac:cxnSpMkLst>
            <pc:docMk/>
            <pc:sldMk cId="3145905327" sldId="267"/>
            <ac:cxnSpMk id="84" creationId="{435BB685-2BE3-4E26-A41A-F12FFFFEE3E8}"/>
          </ac:cxnSpMkLst>
        </pc:cxnChg>
        <pc:cxnChg chg="add mod">
          <ac:chgData name="Errol Jordheim" userId="629c83d29aee6d0d" providerId="LiveId" clId="{0068A18A-FFE2-422F-B470-31691BD5B799}" dt="2018-04-16T08:36:16.236" v="1325" actId="11529"/>
          <ac:cxnSpMkLst>
            <pc:docMk/>
            <pc:sldMk cId="3145905327" sldId="267"/>
            <ac:cxnSpMk id="88" creationId="{1FAE8113-9D50-4F4B-A2D2-6EF81E33E821}"/>
          </ac:cxnSpMkLst>
        </pc:cxnChg>
        <pc:cxnChg chg="add mod">
          <ac:chgData name="Errol Jordheim" userId="629c83d29aee6d0d" providerId="LiveId" clId="{0068A18A-FFE2-422F-B470-31691BD5B799}" dt="2018-04-16T08:36:22.440" v="1326" actId="11529"/>
          <ac:cxnSpMkLst>
            <pc:docMk/>
            <pc:sldMk cId="3145905327" sldId="267"/>
            <ac:cxnSpMk id="90" creationId="{AA5AB559-1B8D-4A81-9A92-136B3F3528DE}"/>
          </ac:cxnSpMkLst>
        </pc:cxnChg>
        <pc:cxnChg chg="add mod">
          <ac:chgData name="Errol Jordheim" userId="629c83d29aee6d0d" providerId="LiveId" clId="{0068A18A-FFE2-422F-B470-31691BD5B799}" dt="2018-04-16T08:36:28.572" v="1327" actId="11529"/>
          <ac:cxnSpMkLst>
            <pc:docMk/>
            <pc:sldMk cId="3145905327" sldId="267"/>
            <ac:cxnSpMk id="92" creationId="{264AD7E9-57DB-4B9D-B198-40A27EC93A73}"/>
          </ac:cxnSpMkLst>
        </pc:cxnChg>
        <pc:cxnChg chg="add mod">
          <ac:chgData name="Errol Jordheim" userId="629c83d29aee6d0d" providerId="LiveId" clId="{0068A18A-FFE2-422F-B470-31691BD5B799}" dt="2018-04-16T08:36:33.743" v="1328" actId="11529"/>
          <ac:cxnSpMkLst>
            <pc:docMk/>
            <pc:sldMk cId="3145905327" sldId="267"/>
            <ac:cxnSpMk id="94" creationId="{E87B17D5-2C01-48ED-8361-EC1C94080FA5}"/>
          </ac:cxnSpMkLst>
        </pc:cxnChg>
        <pc:cxnChg chg="add mod">
          <ac:chgData name="Errol Jordheim" userId="629c83d29aee6d0d" providerId="LiveId" clId="{0068A18A-FFE2-422F-B470-31691BD5B799}" dt="2018-04-16T08:36:40.894" v="1329" actId="11529"/>
          <ac:cxnSpMkLst>
            <pc:docMk/>
            <pc:sldMk cId="3145905327" sldId="267"/>
            <ac:cxnSpMk id="96" creationId="{F0D56A4E-71AD-4CD0-9485-36C2BBB4C08F}"/>
          </ac:cxnSpMkLst>
        </pc:cxnChg>
        <pc:cxnChg chg="add mod">
          <ac:chgData name="Errol Jordheim" userId="629c83d29aee6d0d" providerId="LiveId" clId="{0068A18A-FFE2-422F-B470-31691BD5B799}" dt="2018-04-16T08:36:46.954" v="1330" actId="11529"/>
          <ac:cxnSpMkLst>
            <pc:docMk/>
            <pc:sldMk cId="3145905327" sldId="267"/>
            <ac:cxnSpMk id="98" creationId="{9F9C6D97-2C08-4D72-B07C-CC0325A72267}"/>
          </ac:cxnSpMkLst>
        </pc:cxnChg>
        <pc:cxnChg chg="add mod">
          <ac:chgData name="Errol Jordheim" userId="629c83d29aee6d0d" providerId="LiveId" clId="{0068A18A-FFE2-422F-B470-31691BD5B799}" dt="2018-04-16T08:36:52.655" v="1331" actId="11529"/>
          <ac:cxnSpMkLst>
            <pc:docMk/>
            <pc:sldMk cId="3145905327" sldId="267"/>
            <ac:cxnSpMk id="100" creationId="{73CFA372-4D30-4925-BA52-376F4255F589}"/>
          </ac:cxnSpMkLst>
        </pc:cxnChg>
        <pc:cxnChg chg="add mod">
          <ac:chgData name="Errol Jordheim" userId="629c83d29aee6d0d" providerId="LiveId" clId="{0068A18A-FFE2-422F-B470-31691BD5B799}" dt="2018-04-16T08:37:00.982" v="1332" actId="11529"/>
          <ac:cxnSpMkLst>
            <pc:docMk/>
            <pc:sldMk cId="3145905327" sldId="267"/>
            <ac:cxnSpMk id="102" creationId="{A196971A-08B2-422D-9BAC-F82ABD5FABBD}"/>
          </ac:cxnSpMkLst>
        </pc:cxnChg>
        <pc:cxnChg chg="add mod">
          <ac:chgData name="Errol Jordheim" userId="629c83d29aee6d0d" providerId="LiveId" clId="{0068A18A-FFE2-422F-B470-31691BD5B799}" dt="2018-04-16T08:40:03.604" v="1346" actId="571"/>
          <ac:cxnSpMkLst>
            <pc:docMk/>
            <pc:sldMk cId="3145905327" sldId="267"/>
            <ac:cxnSpMk id="107" creationId="{FCDFAC1D-6C51-4B03-8AC6-D5B53DFD5B34}"/>
          </ac:cxnSpMkLst>
        </pc:cxnChg>
        <pc:cxnChg chg="add mod">
          <ac:chgData name="Errol Jordheim" userId="629c83d29aee6d0d" providerId="LiveId" clId="{0068A18A-FFE2-422F-B470-31691BD5B799}" dt="2018-04-16T08:40:03.604" v="1346" actId="571"/>
          <ac:cxnSpMkLst>
            <pc:docMk/>
            <pc:sldMk cId="3145905327" sldId="267"/>
            <ac:cxnSpMk id="108" creationId="{EC3B2C4C-6A6A-4B7F-B1FD-921FAC2DA863}"/>
          </ac:cxnSpMkLst>
        </pc:cxnChg>
        <pc:cxnChg chg="add mod">
          <ac:chgData name="Errol Jordheim" userId="629c83d29aee6d0d" providerId="LiveId" clId="{0068A18A-FFE2-422F-B470-31691BD5B799}" dt="2018-04-16T08:40:03.604" v="1346" actId="571"/>
          <ac:cxnSpMkLst>
            <pc:docMk/>
            <pc:sldMk cId="3145905327" sldId="267"/>
            <ac:cxnSpMk id="109" creationId="{0DCC247E-3923-4C76-930C-84628B513880}"/>
          </ac:cxnSpMkLst>
        </pc:cxnChg>
        <pc:cxnChg chg="add mod">
          <ac:chgData name="Errol Jordheim" userId="629c83d29aee6d0d" providerId="LiveId" clId="{0068A18A-FFE2-422F-B470-31691BD5B799}" dt="2018-04-16T08:40:03.604" v="1346" actId="571"/>
          <ac:cxnSpMkLst>
            <pc:docMk/>
            <pc:sldMk cId="3145905327" sldId="267"/>
            <ac:cxnSpMk id="110" creationId="{B998B8EC-2193-4A22-9454-770B4AB1B419}"/>
          </ac:cxnSpMkLst>
        </pc:cxnChg>
      </pc:sldChg>
      <pc:sldChg chg="addSp delSp modSp add ord">
        <pc:chgData name="Errol Jordheim" userId="629c83d29aee6d0d" providerId="LiveId" clId="{0068A18A-FFE2-422F-B470-31691BD5B799}" dt="2018-04-16T09:24:51.087" v="1679" actId="1076"/>
        <pc:sldMkLst>
          <pc:docMk/>
          <pc:sldMk cId="3873163323" sldId="268"/>
        </pc:sldMkLst>
        <pc:spChg chg="mod">
          <ac:chgData name="Errol Jordheim" userId="629c83d29aee6d0d" providerId="LiveId" clId="{0068A18A-FFE2-422F-B470-31691BD5B799}" dt="2018-04-16T08:46:43.444" v="1438" actId="20577"/>
          <ac:spMkLst>
            <pc:docMk/>
            <pc:sldMk cId="3873163323" sldId="268"/>
            <ac:spMk id="2" creationId="{928C3B2B-E773-41CB-B7AF-E43FF4846088}"/>
          </ac:spMkLst>
        </pc:spChg>
        <pc:spChg chg="add del mod">
          <ac:chgData name="Errol Jordheim" userId="629c83d29aee6d0d" providerId="LiveId" clId="{0068A18A-FFE2-422F-B470-31691BD5B799}" dt="2018-04-16T08:55:05.412" v="1505" actId="478"/>
          <ac:spMkLst>
            <pc:docMk/>
            <pc:sldMk cId="3873163323" sldId="268"/>
            <ac:spMk id="3" creationId="{FA0E9AE1-A652-4E51-858A-D2B4642B480D}"/>
          </ac:spMkLst>
        </pc:spChg>
        <pc:spChg chg="add mod">
          <ac:chgData name="Errol Jordheim" userId="629c83d29aee6d0d" providerId="LiveId" clId="{0068A18A-FFE2-422F-B470-31691BD5B799}" dt="2018-04-16T09:03:04.535" v="1560" actId="14100"/>
          <ac:spMkLst>
            <pc:docMk/>
            <pc:sldMk cId="3873163323" sldId="268"/>
            <ac:spMk id="4" creationId="{DFFD0B32-6205-4951-B9A7-497EB0BF9B20}"/>
          </ac:spMkLst>
        </pc:spChg>
        <pc:spChg chg="add mod">
          <ac:chgData name="Errol Jordheim" userId="629c83d29aee6d0d" providerId="LiveId" clId="{0068A18A-FFE2-422F-B470-31691BD5B799}" dt="2018-04-16T09:03:06.756" v="1561" actId="1076"/>
          <ac:spMkLst>
            <pc:docMk/>
            <pc:sldMk cId="3873163323" sldId="268"/>
            <ac:spMk id="5" creationId="{DDDD4ED7-C58E-44B5-8BC5-778ACAEBF5A7}"/>
          </ac:spMkLst>
        </pc:spChg>
        <pc:spChg chg="add mod">
          <ac:chgData name="Errol Jordheim" userId="629c83d29aee6d0d" providerId="LiveId" clId="{0068A18A-FFE2-422F-B470-31691BD5B799}" dt="2018-04-16T09:03:34.318" v="1583" actId="14100"/>
          <ac:spMkLst>
            <pc:docMk/>
            <pc:sldMk cId="3873163323" sldId="268"/>
            <ac:spMk id="6" creationId="{1BFFBE58-8711-409B-83BE-8A0A3598FCF8}"/>
          </ac:spMkLst>
        </pc:spChg>
        <pc:spChg chg="add mod">
          <ac:chgData name="Errol Jordheim" userId="629c83d29aee6d0d" providerId="LiveId" clId="{0068A18A-FFE2-422F-B470-31691BD5B799}" dt="2018-04-16T09:24:04.386" v="1672" actId="20577"/>
          <ac:spMkLst>
            <pc:docMk/>
            <pc:sldMk cId="3873163323" sldId="268"/>
            <ac:spMk id="7" creationId="{7D900331-3365-4A83-941F-2908BC12EAB8}"/>
          </ac:spMkLst>
        </pc:spChg>
        <pc:spChg chg="mod">
          <ac:chgData name="Errol Jordheim" userId="629c83d29aee6d0d" providerId="LiveId" clId="{0068A18A-FFE2-422F-B470-31691BD5B799}" dt="2018-04-16T09:03:11.484" v="1563" actId="1076"/>
          <ac:spMkLst>
            <pc:docMk/>
            <pc:sldMk cId="3873163323" sldId="268"/>
            <ac:spMk id="8" creationId="{691E14A6-E65C-4E49-AE6C-DC5FE36A0DB4}"/>
          </ac:spMkLst>
        </pc:spChg>
        <pc:spChg chg="add mod">
          <ac:chgData name="Errol Jordheim" userId="629c83d29aee6d0d" providerId="LiveId" clId="{0068A18A-FFE2-422F-B470-31691BD5B799}" dt="2018-04-16T09:02:55.813" v="1558" actId="1076"/>
          <ac:spMkLst>
            <pc:docMk/>
            <pc:sldMk cId="3873163323" sldId="268"/>
            <ac:spMk id="9" creationId="{AC3376B6-D911-4E18-B0B0-520D1E4DC582}"/>
          </ac:spMkLst>
        </pc:spChg>
        <pc:spChg chg="mod">
          <ac:chgData name="Errol Jordheim" userId="629c83d29aee6d0d" providerId="LiveId" clId="{0068A18A-FFE2-422F-B470-31691BD5B799}" dt="2018-04-16T09:24:51.087" v="1679" actId="1076"/>
          <ac:spMkLst>
            <pc:docMk/>
            <pc:sldMk cId="3873163323" sldId="268"/>
            <ac:spMk id="10" creationId="{CDD65E9B-F8A3-4C93-A3A1-0F4698DCFF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5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FB6853-2676-4CE8-92AF-7B20088F26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16250B-D686-448D-B54F-FCFC7D0016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B17E-AE9F-415D-B7CC-309A6ACE2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Frisbee Flight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9300-ADA4-4149-8DAD-2769563EB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PHYS 416</a:t>
            </a:r>
          </a:p>
          <a:p>
            <a:r>
              <a:rPr lang="en-US" dirty="0"/>
              <a:t>Errol Jordheim</a:t>
            </a:r>
          </a:p>
        </p:txBody>
      </p:sp>
    </p:spTree>
    <p:extLst>
      <p:ext uri="{BB962C8B-B14F-4D97-AF65-F5344CB8AC3E}">
        <p14:creationId xmlns:p14="http://schemas.microsoft.com/office/powerpoint/2010/main" val="139545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E361-0550-4296-8BB4-3658010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Wind on Trajectory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FD9C-BBFC-414E-AF29-1DFF2411C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Conditions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5935F6-583B-4373-9EB5-6B2B3297D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4" y="2403566"/>
            <a:ext cx="5812901" cy="37002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7160B9-A3E2-4D8A-9557-E4CF40D5B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Crosswind 5m/s Right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2DB2D1-0CD2-4ECE-A2DF-4E76F17D30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28" y="2403566"/>
            <a:ext cx="5812901" cy="3700228"/>
          </a:xfrm>
        </p:spPr>
      </p:pic>
    </p:spTree>
    <p:extLst>
      <p:ext uri="{BB962C8B-B14F-4D97-AF65-F5344CB8AC3E}">
        <p14:creationId xmlns:p14="http://schemas.microsoft.com/office/powerpoint/2010/main" val="372258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3DC1-5B56-4720-9EC3-73BF33A4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9173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FD7A-CBA6-4D93-956D-9D284F3F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0501-7C4A-4AEC-A568-D4731F1B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Hummel, S. A., “Frisbee flight simulation and throw biomechanics.” 2003.</a:t>
            </a:r>
          </a:p>
        </p:txBody>
      </p:sp>
    </p:spTree>
    <p:extLst>
      <p:ext uri="{BB962C8B-B14F-4D97-AF65-F5344CB8AC3E}">
        <p14:creationId xmlns:p14="http://schemas.microsoft.com/office/powerpoint/2010/main" val="33014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AFB5-745D-4ED8-BFA4-09B4B198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551F1A-E637-4E6D-9C85-054AA2F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Presents a very intuitive system for modeling, though not very well studied</a:t>
            </a:r>
          </a:p>
          <a:p>
            <a:r>
              <a:rPr lang="en-US" dirty="0"/>
              <a:t>Frisbee acts as both gyroscope and wing, meaning analytic solution impossible to calculate</a:t>
            </a:r>
          </a:p>
          <a:p>
            <a:r>
              <a:rPr lang="en-US" dirty="0"/>
              <a:t>Very complicated mechanical system that can be accurately approximated using decomposition of forces</a:t>
            </a:r>
          </a:p>
          <a:p>
            <a:r>
              <a:rPr lang="en-US" u="sng" dirty="0"/>
              <a:t>Goal:</a:t>
            </a:r>
          </a:p>
          <a:p>
            <a:pPr lvl="1"/>
            <a:r>
              <a:rPr lang="en-US" dirty="0"/>
              <a:t>To implement this model using Python 3 with adaptive methods</a:t>
            </a:r>
          </a:p>
          <a:p>
            <a:pPr lvl="1"/>
            <a:r>
              <a:rPr lang="en-US" dirty="0"/>
              <a:t>To add onto the base model by incorporating both static and dynamic wind conditions</a:t>
            </a:r>
          </a:p>
          <a:p>
            <a:pPr lvl="1"/>
            <a:r>
              <a:rPr lang="en-US" dirty="0"/>
              <a:t>To easily allow for further additions and optimization </a:t>
            </a:r>
          </a:p>
        </p:txBody>
      </p:sp>
    </p:spTree>
    <p:extLst>
      <p:ext uri="{BB962C8B-B14F-4D97-AF65-F5344CB8AC3E}">
        <p14:creationId xmlns:p14="http://schemas.microsoft.com/office/powerpoint/2010/main" val="163365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4424-3D60-46DA-A0B3-47EE9FD2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4367-6346-4738-BF86-FF4800A0FE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reference frames are used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Observer frame</a:t>
            </a:r>
          </a:p>
          <a:p>
            <a:pPr lvl="2"/>
            <a:r>
              <a:rPr lang="en-US" sz="1800" dirty="0"/>
              <a:t>Centered at origin</a:t>
            </a:r>
          </a:p>
          <a:p>
            <a:pPr lvl="2"/>
            <a:r>
              <a:rPr lang="en-US" sz="1800" dirty="0"/>
              <a:t>Z-axis defined down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Disc Frame</a:t>
            </a:r>
          </a:p>
          <a:p>
            <a:pPr lvl="2"/>
            <a:r>
              <a:rPr lang="en-US" sz="1800" dirty="0"/>
              <a:t>Centered at Center of Mass (COM)</a:t>
            </a:r>
          </a:p>
          <a:p>
            <a:pPr lvl="2"/>
            <a:r>
              <a:rPr lang="en-US" sz="1800" dirty="0"/>
              <a:t>X-axis defined as projection of velocity onto disc plane</a:t>
            </a:r>
          </a:p>
          <a:p>
            <a:pPr lvl="2"/>
            <a:r>
              <a:rPr lang="en-US" sz="1800" dirty="0"/>
              <a:t>Z-axis defined down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0BC1E-6383-45FA-8513-20F910F35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77" y="566088"/>
            <a:ext cx="4677168" cy="27422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6C84F-077C-4DC0-B113-FCD6ECD1A402}"/>
              </a:ext>
            </a:extLst>
          </p:cNvPr>
          <p:cNvSpPr txBox="1"/>
          <p:nvPr/>
        </p:nvSpPr>
        <p:spPr>
          <a:xfrm>
            <a:off x="9022080" y="6488668"/>
            <a:ext cx="50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 figure from Hummel 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8B92D-2511-4BE0-B8A3-911536B26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08319"/>
            <a:ext cx="5066145" cy="29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978E-DB64-4A0E-8E1B-57BD9E3A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and COP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95C7-5402-4E9E-AF86-BB7F5FE8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gravity acts on the COM, lift and drag act on the center of pressure (COP)</a:t>
            </a:r>
          </a:p>
          <a:p>
            <a:endParaRPr lang="en-US" sz="2800" dirty="0"/>
          </a:p>
          <a:p>
            <a:r>
              <a:rPr lang="en-US" sz="2800" dirty="0"/>
              <a:t>This is accounted for by shifting the forces to the COM and adding rotational moments</a:t>
            </a:r>
          </a:p>
          <a:p>
            <a:endParaRPr lang="en-US" sz="2800" dirty="0"/>
          </a:p>
          <a:p>
            <a:r>
              <a:rPr lang="en-US" sz="2800" dirty="0"/>
              <a:t>Results in 3 forces and 3 moments acting on the disc</a:t>
            </a:r>
          </a:p>
          <a:p>
            <a:pPr lvl="1"/>
            <a:r>
              <a:rPr lang="en-US" sz="2400" dirty="0"/>
              <a:t>Requires 10 constants of the disc</a:t>
            </a:r>
          </a:p>
        </p:txBody>
      </p:sp>
    </p:spTree>
    <p:extLst>
      <p:ext uri="{BB962C8B-B14F-4D97-AF65-F5344CB8AC3E}">
        <p14:creationId xmlns:p14="http://schemas.microsoft.com/office/powerpoint/2010/main" val="178718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B2B-E773-41CB-B7AF-E43FF484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D0B32-6205-4951-B9A7-497EB0BF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0877"/>
          </a:xfrm>
        </p:spPr>
        <p:txBody>
          <a:bodyPr/>
          <a:lstStyle/>
          <a:p>
            <a:r>
              <a:rPr lang="en-US" dirty="0"/>
              <a:t>Aerodynamic Coefficients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DD4ED7-C58E-44B5-8BC5-778ACAEBF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554"/>
            <a:ext cx="5157787" cy="3684588"/>
          </a:xfrm>
        </p:spPr>
        <p:txBody>
          <a:bodyPr/>
          <a:lstStyle/>
          <a:p>
            <a:r>
              <a:rPr lang="en-US" sz="2800" u="sng" dirty="0"/>
              <a:t>Lift</a:t>
            </a:r>
            <a:endParaRPr lang="en-US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u="sng" dirty="0"/>
              <a:t>Drag</a:t>
            </a:r>
            <a:endParaRPr lang="en-US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FFBE58-8711-409B-83BE-8A0A3598F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0877"/>
          </a:xfrm>
        </p:spPr>
        <p:txBody>
          <a:bodyPr/>
          <a:lstStyle/>
          <a:p>
            <a:r>
              <a:rPr lang="en-US" dirty="0"/>
              <a:t>Moment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00331-3365-4A83-941F-2908BC12E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554"/>
            <a:ext cx="5183188" cy="4045109"/>
          </a:xfrm>
        </p:spPr>
        <p:txBody>
          <a:bodyPr/>
          <a:lstStyle/>
          <a:p>
            <a:r>
              <a:rPr lang="en-US" sz="2800" u="sng" dirty="0"/>
              <a:t>Pitch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other coefficients are taken to be constants</a:t>
            </a:r>
          </a:p>
          <a:p>
            <a:r>
              <a:rPr lang="en-US" dirty="0"/>
              <a:t>Values determined from experimental methods</a:t>
            </a:r>
          </a:p>
          <a:p>
            <a:pPr lvl="1"/>
            <a:r>
              <a:rPr lang="en-US" dirty="0"/>
              <a:t>Wind tunnel and flight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E14A6-E65C-4E49-AE6C-DC5FE36A0DB4}"/>
                  </a:ext>
                </a:extLst>
              </p:cNvPr>
              <p:cNvSpPr txBox="1"/>
              <p:nvPr/>
            </p:nvSpPr>
            <p:spPr>
              <a:xfrm>
                <a:off x="1371600" y="3006726"/>
                <a:ext cx="2935419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E14A6-E65C-4E49-AE6C-DC5FE36A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06726"/>
                <a:ext cx="2935419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3376B6-D911-4E18-B0B0-520D1E4DC582}"/>
                  </a:ext>
                </a:extLst>
              </p:cNvPr>
              <p:cNvSpPr/>
              <p:nvPr/>
            </p:nvSpPr>
            <p:spPr>
              <a:xfrm>
                <a:off x="839788" y="4916354"/>
                <a:ext cx="4671695" cy="63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3376B6-D911-4E18-B0B0-520D1E4DC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4916354"/>
                <a:ext cx="4671695" cy="639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D65E9B-F8A3-4C93-A3A1-0F4698DCFFD2}"/>
                  </a:ext>
                </a:extLst>
              </p:cNvPr>
              <p:cNvSpPr txBox="1"/>
              <p:nvPr/>
            </p:nvSpPr>
            <p:spPr>
              <a:xfrm>
                <a:off x="6918960" y="3006726"/>
                <a:ext cx="320068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D65E9B-F8A3-4C93-A3A1-0F4698DC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0" y="3006726"/>
                <a:ext cx="3200684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15E94A-749F-4FF3-B734-63646AB67BDC}"/>
                  </a:ext>
                </a:extLst>
              </p:cNvPr>
              <p:cNvSpPr txBox="1"/>
              <p:nvPr/>
            </p:nvSpPr>
            <p:spPr>
              <a:xfrm>
                <a:off x="3431677" y="4215824"/>
                <a:ext cx="596125" cy="612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15E94A-749F-4FF3-B734-63646AB6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677" y="4215824"/>
                <a:ext cx="596125" cy="612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471AD9-2BD3-4329-9978-D45F5B692469}"/>
              </a:ext>
            </a:extLst>
          </p:cNvPr>
          <p:cNvCxnSpPr>
            <a:cxnSpLocks/>
          </p:cNvCxnSpPr>
          <p:nvPr/>
        </p:nvCxnSpPr>
        <p:spPr>
          <a:xfrm flipH="1" flipV="1">
            <a:off x="4035451" y="4766605"/>
            <a:ext cx="580093" cy="32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203A54-8D34-4AAB-8D0C-0AAB2447F6A8}"/>
              </a:ext>
            </a:extLst>
          </p:cNvPr>
          <p:cNvSpPr txBox="1"/>
          <p:nvPr/>
        </p:nvSpPr>
        <p:spPr>
          <a:xfrm>
            <a:off x="3756777" y="567932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of</a:t>
            </a:r>
          </a:p>
          <a:p>
            <a:pPr algn="ctr"/>
            <a:r>
              <a:rPr lang="en-US" dirty="0"/>
              <a:t>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5F4DC-05DB-41EF-8F49-F8D2D0E726C4}"/>
              </a:ext>
            </a:extLst>
          </p:cNvPr>
          <p:cNvSpPr txBox="1"/>
          <p:nvPr/>
        </p:nvSpPr>
        <p:spPr>
          <a:xfrm>
            <a:off x="2720152" y="2219807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Induced</a:t>
            </a:r>
          </a:p>
          <a:p>
            <a:pPr algn="ctr"/>
            <a:r>
              <a:rPr lang="en-US" dirty="0"/>
              <a:t>Lift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14BE5-2742-42EB-804F-677A68C1E247}"/>
              </a:ext>
            </a:extLst>
          </p:cNvPr>
          <p:cNvSpPr txBox="1"/>
          <p:nvPr/>
        </p:nvSpPr>
        <p:spPr>
          <a:xfrm>
            <a:off x="1674007" y="2219807"/>
            <a:ext cx="99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Inherent</a:t>
            </a:r>
          </a:p>
          <a:p>
            <a:pPr algn="ctr"/>
            <a:r>
              <a:rPr lang="en-US" dirty="0"/>
              <a:t>Lift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85018D-D8CB-43EB-AA16-E59DA65D4D65}"/>
              </a:ext>
            </a:extLst>
          </p:cNvPr>
          <p:cNvCxnSpPr>
            <a:endCxn id="13" idx="0"/>
          </p:cNvCxnSpPr>
          <p:nvPr/>
        </p:nvCxnSpPr>
        <p:spPr>
          <a:xfrm>
            <a:off x="4035451" y="5447795"/>
            <a:ext cx="202388" cy="2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971967-85F6-4422-80EA-022479234F97}"/>
              </a:ext>
            </a:extLst>
          </p:cNvPr>
          <p:cNvCxnSpPr>
            <a:cxnSpLocks/>
          </p:cNvCxnSpPr>
          <p:nvPr/>
        </p:nvCxnSpPr>
        <p:spPr>
          <a:xfrm flipH="1" flipV="1">
            <a:off x="2369632" y="2765265"/>
            <a:ext cx="175895" cy="2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5339E-A731-49CE-A2F0-94737422A929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3191596" y="2866138"/>
            <a:ext cx="248290" cy="17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FB231A-D97D-4CB7-AE47-289E96D166DF}"/>
              </a:ext>
            </a:extLst>
          </p:cNvPr>
          <p:cNvSpPr txBox="1"/>
          <p:nvPr/>
        </p:nvSpPr>
        <p:spPr>
          <a:xfrm>
            <a:off x="3959165" y="3598444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of</a:t>
            </a:r>
          </a:p>
          <a:p>
            <a:pPr algn="ctr"/>
            <a:r>
              <a:rPr lang="en-US" dirty="0"/>
              <a:t>attack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B20537-8B56-4022-A19F-8949FA80BC01}"/>
              </a:ext>
            </a:extLst>
          </p:cNvPr>
          <p:cNvCxnSpPr>
            <a:endCxn id="24" idx="0"/>
          </p:cNvCxnSpPr>
          <p:nvPr/>
        </p:nvCxnSpPr>
        <p:spPr>
          <a:xfrm>
            <a:off x="4237839" y="3366914"/>
            <a:ext cx="202388" cy="2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5668D1-5177-49C8-AF9E-3C14320485EA}"/>
              </a:ext>
            </a:extLst>
          </p:cNvPr>
          <p:cNvSpPr txBox="1"/>
          <p:nvPr/>
        </p:nvSpPr>
        <p:spPr>
          <a:xfrm>
            <a:off x="8534601" y="2228352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Induced</a:t>
            </a:r>
          </a:p>
          <a:p>
            <a:pPr algn="ctr"/>
            <a:r>
              <a:rPr lang="en-US" dirty="0"/>
              <a:t>Pitch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078283-5E67-4AD9-877F-7CE40AB3DB42}"/>
              </a:ext>
            </a:extLst>
          </p:cNvPr>
          <p:cNvSpPr txBox="1"/>
          <p:nvPr/>
        </p:nvSpPr>
        <p:spPr>
          <a:xfrm>
            <a:off x="7382611" y="2244681"/>
            <a:ext cx="99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Inherent</a:t>
            </a:r>
          </a:p>
          <a:p>
            <a:pPr algn="ctr"/>
            <a:r>
              <a:rPr lang="en-US" dirty="0"/>
              <a:t>Pitch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2E56E5-D05A-4CCC-AE01-5207D1FC59FC}"/>
              </a:ext>
            </a:extLst>
          </p:cNvPr>
          <p:cNvCxnSpPr>
            <a:cxnSpLocks/>
          </p:cNvCxnSpPr>
          <p:nvPr/>
        </p:nvCxnSpPr>
        <p:spPr>
          <a:xfrm flipH="1" flipV="1">
            <a:off x="8020594" y="2807145"/>
            <a:ext cx="226423" cy="24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3866DF-7058-457D-9389-543031AADE4C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9006045" y="2874683"/>
            <a:ext cx="248290" cy="17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F01E34-80A8-49C0-83E1-8AE2C0E0E6AD}"/>
              </a:ext>
            </a:extLst>
          </p:cNvPr>
          <p:cNvSpPr txBox="1"/>
          <p:nvPr/>
        </p:nvSpPr>
        <p:spPr>
          <a:xfrm>
            <a:off x="9773614" y="3606989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of</a:t>
            </a:r>
          </a:p>
          <a:p>
            <a:pPr algn="ctr"/>
            <a:r>
              <a:rPr lang="en-US" dirty="0"/>
              <a:t>attack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828D0A-C3E4-4BB4-BA86-B324D54F7D2E}"/>
              </a:ext>
            </a:extLst>
          </p:cNvPr>
          <p:cNvCxnSpPr>
            <a:endCxn id="32" idx="0"/>
          </p:cNvCxnSpPr>
          <p:nvPr/>
        </p:nvCxnSpPr>
        <p:spPr>
          <a:xfrm>
            <a:off x="10052288" y="3375459"/>
            <a:ext cx="202388" cy="2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4C5C91-EE3E-4A76-9BCA-E90A01BD9B70}"/>
              </a:ext>
            </a:extLst>
          </p:cNvPr>
          <p:cNvSpPr txBox="1"/>
          <p:nvPr/>
        </p:nvSpPr>
        <p:spPr>
          <a:xfrm>
            <a:off x="2349912" y="5631951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Induced</a:t>
            </a:r>
          </a:p>
          <a:p>
            <a:pPr algn="ctr"/>
            <a:r>
              <a:rPr lang="en-US" dirty="0"/>
              <a:t>Drag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546E56-EB5C-491D-9797-09917940A179}"/>
              </a:ext>
            </a:extLst>
          </p:cNvPr>
          <p:cNvSpPr txBox="1"/>
          <p:nvPr/>
        </p:nvSpPr>
        <p:spPr>
          <a:xfrm>
            <a:off x="1303767" y="5631951"/>
            <a:ext cx="99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Inherent</a:t>
            </a:r>
          </a:p>
          <a:p>
            <a:pPr algn="ctr"/>
            <a:r>
              <a:rPr lang="en-US" dirty="0"/>
              <a:t>Drag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E3C155-FCCB-4955-9F5C-FCCE17154EDC}"/>
              </a:ext>
            </a:extLst>
          </p:cNvPr>
          <p:cNvCxnSpPr/>
          <p:nvPr/>
        </p:nvCxnSpPr>
        <p:spPr>
          <a:xfrm flipH="1">
            <a:off x="1950720" y="5447795"/>
            <a:ext cx="200297" cy="2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603F17-4DE4-492A-9F72-E956F33BE9A6}"/>
              </a:ext>
            </a:extLst>
          </p:cNvPr>
          <p:cNvCxnSpPr/>
          <p:nvPr/>
        </p:nvCxnSpPr>
        <p:spPr>
          <a:xfrm flipH="1">
            <a:off x="2929979" y="5447795"/>
            <a:ext cx="144163" cy="25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6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885A-A4A8-4316-91C8-D880779F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Aerodynamic Forces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D3052-3664-4E41-85A5-12562D447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4D425-67D9-46C1-83FF-4FB8A21EB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05075"/>
            <a:ext cx="4900295" cy="1840422"/>
          </a:xfrm>
        </p:spPr>
        <p:txBody>
          <a:bodyPr>
            <a:normAutofit/>
          </a:bodyPr>
          <a:lstStyle/>
          <a:p>
            <a:r>
              <a:rPr lang="en-US" sz="2400" dirty="0"/>
              <a:t>Lift acts on the disc at the center of mass, perpendicular to the velocity</a:t>
            </a:r>
          </a:p>
          <a:p>
            <a:r>
              <a:rPr lang="en-US" sz="2400" dirty="0"/>
              <a:t>Magnitude given by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9A5CFE-5DDC-4B0A-BDEB-6F2B4D053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BE28C6-7EE5-4059-B166-CA9D7CF2E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6112" y="2505075"/>
            <a:ext cx="5139275" cy="1840422"/>
          </a:xfrm>
        </p:spPr>
        <p:txBody>
          <a:bodyPr>
            <a:normAutofit/>
          </a:bodyPr>
          <a:lstStyle/>
          <a:p>
            <a:r>
              <a:rPr lang="en-US" sz="2400" dirty="0"/>
              <a:t>Lift acts on the disc at the center of mass, parallel and opposite to the velocity</a:t>
            </a:r>
          </a:p>
          <a:p>
            <a:r>
              <a:rPr lang="en-US" sz="2400" dirty="0"/>
              <a:t>Magnitude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8E545-7F18-41AA-A04E-A6E9D2FE57E5}"/>
                  </a:ext>
                </a:extLst>
              </p:cNvPr>
              <p:cNvSpPr txBox="1"/>
              <p:nvPr/>
            </p:nvSpPr>
            <p:spPr>
              <a:xfrm>
                <a:off x="1852289" y="4833362"/>
                <a:ext cx="3053592" cy="1329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8E545-7F18-41AA-A04E-A6E9D2FE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89" y="4833362"/>
                <a:ext cx="3053592" cy="1329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12EFFB5-3175-44DD-8A34-31B7559C452F}"/>
              </a:ext>
            </a:extLst>
          </p:cNvPr>
          <p:cNvSpPr txBox="1"/>
          <p:nvPr/>
        </p:nvSpPr>
        <p:spPr>
          <a:xfrm>
            <a:off x="1097280" y="4992171"/>
            <a:ext cx="101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Lift force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922A4-927D-4EBB-B48C-D92F474CFDAB}"/>
              </a:ext>
            </a:extLst>
          </p:cNvPr>
          <p:cNvSpPr txBox="1"/>
          <p:nvPr/>
        </p:nvSpPr>
        <p:spPr>
          <a:xfrm>
            <a:off x="2792522" y="442680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density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07BFA-7490-4841-BD65-5ADD8653329C}"/>
              </a:ext>
            </a:extLst>
          </p:cNvPr>
          <p:cNvSpPr txBox="1"/>
          <p:nvPr/>
        </p:nvSpPr>
        <p:spPr>
          <a:xfrm>
            <a:off x="2836607" y="579388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E8814-109A-4372-BB4E-68B2FB4AFA19}"/>
              </a:ext>
            </a:extLst>
          </p:cNvPr>
          <p:cNvSpPr txBox="1"/>
          <p:nvPr/>
        </p:nvSpPr>
        <p:spPr>
          <a:xfrm>
            <a:off x="3742014" y="5793881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disc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642B4-1259-4C91-AE6F-BFF4B109EBBC}"/>
              </a:ext>
            </a:extLst>
          </p:cNvPr>
          <p:cNvSpPr txBox="1"/>
          <p:nvPr/>
        </p:nvSpPr>
        <p:spPr>
          <a:xfrm>
            <a:off x="4145256" y="4426802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Lift coefficient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D9F9C1-2309-47CB-96AF-6D4A6EC52642}"/>
              </a:ext>
            </a:extLst>
          </p:cNvPr>
          <p:cNvCxnSpPr>
            <a:cxnSpLocks/>
          </p:cNvCxnSpPr>
          <p:nvPr/>
        </p:nvCxnSpPr>
        <p:spPr>
          <a:xfrm flipH="1" flipV="1">
            <a:off x="2075934" y="5276675"/>
            <a:ext cx="220972" cy="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44432C-ED60-4C9C-8ED3-5B24C8D887B7}"/>
              </a:ext>
            </a:extLst>
          </p:cNvPr>
          <p:cNvCxnSpPr>
            <a:endCxn id="10" idx="2"/>
          </p:cNvCxnSpPr>
          <p:nvPr/>
        </p:nvCxnSpPr>
        <p:spPr>
          <a:xfrm flipV="1">
            <a:off x="3379085" y="4796134"/>
            <a:ext cx="6709" cy="3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37830B-B019-484D-93D9-8CC0EFB96C53}"/>
              </a:ext>
            </a:extLst>
          </p:cNvPr>
          <p:cNvCxnSpPr/>
          <p:nvPr/>
        </p:nvCxnSpPr>
        <p:spPr>
          <a:xfrm flipH="1">
            <a:off x="3379085" y="5498287"/>
            <a:ext cx="125722" cy="36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25CC75-B7ED-4655-86FC-DAB45DA24D9E}"/>
              </a:ext>
            </a:extLst>
          </p:cNvPr>
          <p:cNvCxnSpPr/>
          <p:nvPr/>
        </p:nvCxnSpPr>
        <p:spPr>
          <a:xfrm>
            <a:off x="3979065" y="5498287"/>
            <a:ext cx="166191" cy="38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5535BE-EF87-422B-8F61-6F53FEA90262}"/>
              </a:ext>
            </a:extLst>
          </p:cNvPr>
          <p:cNvCxnSpPr>
            <a:cxnSpLocks/>
          </p:cNvCxnSpPr>
          <p:nvPr/>
        </p:nvCxnSpPr>
        <p:spPr>
          <a:xfrm flipV="1">
            <a:off x="4276707" y="4796134"/>
            <a:ext cx="309171" cy="3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6C8CE4-C5D6-4F44-A256-1FFA53543D91}"/>
                  </a:ext>
                </a:extLst>
              </p:cNvPr>
              <p:cNvSpPr txBox="1"/>
              <p:nvPr/>
            </p:nvSpPr>
            <p:spPr>
              <a:xfrm>
                <a:off x="6971251" y="4833362"/>
                <a:ext cx="3053592" cy="1329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6C8CE4-C5D6-4F44-A256-1FFA5354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251" y="4833362"/>
                <a:ext cx="3053592" cy="1329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EC37DDA-7805-47B1-8268-4835B4F9A721}"/>
              </a:ext>
            </a:extLst>
          </p:cNvPr>
          <p:cNvSpPr txBox="1"/>
          <p:nvPr/>
        </p:nvSpPr>
        <p:spPr>
          <a:xfrm>
            <a:off x="6216113" y="4961952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2E2E7-3C62-4C5F-9F5B-CFD2C2AB969E}"/>
              </a:ext>
            </a:extLst>
          </p:cNvPr>
          <p:cNvSpPr txBox="1"/>
          <p:nvPr/>
        </p:nvSpPr>
        <p:spPr>
          <a:xfrm>
            <a:off x="7911484" y="442680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density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24786-94EA-40DA-B3EC-B3FAF91B9F7C}"/>
              </a:ext>
            </a:extLst>
          </p:cNvPr>
          <p:cNvSpPr txBox="1"/>
          <p:nvPr/>
        </p:nvSpPr>
        <p:spPr>
          <a:xfrm>
            <a:off x="7955569" y="579388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3C8EC9-2F78-4E4D-81D1-20295429DF27}"/>
              </a:ext>
            </a:extLst>
          </p:cNvPr>
          <p:cNvSpPr txBox="1"/>
          <p:nvPr/>
        </p:nvSpPr>
        <p:spPr>
          <a:xfrm>
            <a:off x="8860976" y="5793881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disc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8CE7F-2ABE-4974-943D-2E9637B51CD9}"/>
              </a:ext>
            </a:extLst>
          </p:cNvPr>
          <p:cNvSpPr txBox="1"/>
          <p:nvPr/>
        </p:nvSpPr>
        <p:spPr>
          <a:xfrm>
            <a:off x="9264218" y="4426802"/>
            <a:ext cx="16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coefficient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ACEDD7-E489-44F4-9A99-12098F13AC8E}"/>
              </a:ext>
            </a:extLst>
          </p:cNvPr>
          <p:cNvCxnSpPr>
            <a:cxnSpLocks/>
          </p:cNvCxnSpPr>
          <p:nvPr/>
        </p:nvCxnSpPr>
        <p:spPr>
          <a:xfrm flipH="1" flipV="1">
            <a:off x="7194896" y="5276675"/>
            <a:ext cx="220972" cy="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63D4D7-9296-41DA-B9DB-CD52C9FC7D6B}"/>
              </a:ext>
            </a:extLst>
          </p:cNvPr>
          <p:cNvCxnSpPr>
            <a:endCxn id="29" idx="2"/>
          </p:cNvCxnSpPr>
          <p:nvPr/>
        </p:nvCxnSpPr>
        <p:spPr>
          <a:xfrm flipV="1">
            <a:off x="8498047" y="4796134"/>
            <a:ext cx="6709" cy="3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4D69A8-0972-406F-876D-13FF995B7D77}"/>
              </a:ext>
            </a:extLst>
          </p:cNvPr>
          <p:cNvCxnSpPr/>
          <p:nvPr/>
        </p:nvCxnSpPr>
        <p:spPr>
          <a:xfrm flipH="1">
            <a:off x="8498047" y="5498287"/>
            <a:ext cx="125722" cy="36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8A17FA-FD77-4A14-AB53-737BD90286B1}"/>
              </a:ext>
            </a:extLst>
          </p:cNvPr>
          <p:cNvCxnSpPr/>
          <p:nvPr/>
        </p:nvCxnSpPr>
        <p:spPr>
          <a:xfrm>
            <a:off x="9098027" y="5498287"/>
            <a:ext cx="166191" cy="38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4F0F58-A0E8-4E12-B5ED-181F8F998E3D}"/>
              </a:ext>
            </a:extLst>
          </p:cNvPr>
          <p:cNvCxnSpPr>
            <a:cxnSpLocks/>
          </p:cNvCxnSpPr>
          <p:nvPr/>
        </p:nvCxnSpPr>
        <p:spPr>
          <a:xfrm flipV="1">
            <a:off x="9395669" y="4796134"/>
            <a:ext cx="309171" cy="3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C72B55-2191-431E-9D15-630F8ED14A40}"/>
              </a:ext>
            </a:extLst>
          </p:cNvPr>
          <p:cNvSpPr txBox="1"/>
          <p:nvPr/>
        </p:nvSpPr>
        <p:spPr>
          <a:xfrm>
            <a:off x="9022080" y="6488668"/>
            <a:ext cx="50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 figure from Hummel thesis</a:t>
            </a:r>
          </a:p>
        </p:txBody>
      </p:sp>
    </p:spTree>
    <p:extLst>
      <p:ext uri="{BB962C8B-B14F-4D97-AF65-F5344CB8AC3E}">
        <p14:creationId xmlns:p14="http://schemas.microsoft.com/office/powerpoint/2010/main" val="126859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B2FA-0F35-40BF-AAEF-55CA0910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8E3FEE8-9880-4574-944A-5EC385E9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4" y="355599"/>
            <a:ext cx="2260891" cy="132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9BADD1-CC5E-4564-A19A-48E0E44BCAA2}"/>
                  </a:ext>
                </a:extLst>
              </p:cNvPr>
              <p:cNvSpPr txBox="1"/>
              <p:nvPr/>
            </p:nvSpPr>
            <p:spPr>
              <a:xfrm>
                <a:off x="1225410" y="5065838"/>
                <a:ext cx="279512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9BADD1-CC5E-4564-A19A-48E0E44BC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10" y="5065838"/>
                <a:ext cx="279512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16E3686-99A8-40F9-B08F-114F658FABF8}"/>
              </a:ext>
            </a:extLst>
          </p:cNvPr>
          <p:cNvSpPr txBox="1"/>
          <p:nvPr/>
        </p:nvSpPr>
        <p:spPr>
          <a:xfrm>
            <a:off x="599042" y="4531868"/>
            <a:ext cx="80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Roll moment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AB7E3-3557-4995-B162-E06AFDD5ED9D}"/>
              </a:ext>
            </a:extLst>
          </p:cNvPr>
          <p:cNvSpPr txBox="1"/>
          <p:nvPr/>
        </p:nvSpPr>
        <p:spPr>
          <a:xfrm>
            <a:off x="898590" y="5722159"/>
            <a:ext cx="100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Spin coefficient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D1D9-4170-4112-968D-655AD5C1018A}"/>
              </a:ext>
            </a:extLst>
          </p:cNvPr>
          <p:cNvSpPr txBox="1"/>
          <p:nvPr/>
        </p:nvSpPr>
        <p:spPr>
          <a:xfrm>
            <a:off x="1172035" y="4532742"/>
            <a:ext cx="14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Spin angular momentum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78C5B-9946-4240-9DA8-7B65EAF4AD84}"/>
              </a:ext>
            </a:extLst>
          </p:cNvPr>
          <p:cNvSpPr txBox="1"/>
          <p:nvPr/>
        </p:nvSpPr>
        <p:spPr>
          <a:xfrm>
            <a:off x="2400572" y="4531868"/>
            <a:ext cx="1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Wobble damping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409DA-BD8B-46DB-8970-845F3D661538}"/>
              </a:ext>
            </a:extLst>
          </p:cNvPr>
          <p:cNvSpPr txBox="1"/>
          <p:nvPr/>
        </p:nvSpPr>
        <p:spPr>
          <a:xfrm>
            <a:off x="2071050" y="5722159"/>
            <a:ext cx="11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Roll angular momentum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B74B4-E9AC-4E2C-B57E-54D745B94AD4}"/>
              </a:ext>
            </a:extLst>
          </p:cNvPr>
          <p:cNvSpPr txBox="1"/>
          <p:nvPr/>
        </p:nvSpPr>
        <p:spPr>
          <a:xfrm>
            <a:off x="3126738" y="5876047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Air pressure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C15929-D908-47AA-9D94-CE02EF0B6F77}"/>
              </a:ext>
            </a:extLst>
          </p:cNvPr>
          <p:cNvSpPr txBox="1"/>
          <p:nvPr/>
        </p:nvSpPr>
        <p:spPr>
          <a:xfrm>
            <a:off x="3567599" y="556827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Speed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06106-BE08-44FA-91B3-ED0ADE95F9C1}"/>
              </a:ext>
            </a:extLst>
          </p:cNvPr>
          <p:cNvSpPr txBox="1"/>
          <p:nvPr/>
        </p:nvSpPr>
        <p:spPr>
          <a:xfrm>
            <a:off x="3317761" y="4420515"/>
            <a:ext cx="68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Area of disc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97E9C-6C78-4058-8825-FA88528F039F}"/>
              </a:ext>
            </a:extLst>
          </p:cNvPr>
          <p:cNvSpPr txBox="1"/>
          <p:nvPr/>
        </p:nvSpPr>
        <p:spPr>
          <a:xfrm>
            <a:off x="3937388" y="4368380"/>
            <a:ext cx="88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Diameter of disc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22BBBB-5B9B-488B-841E-EAB6C7EC429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108315" y="5055088"/>
            <a:ext cx="117095" cy="27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731D67-22D8-4B27-8D30-B7F41BFA3CD4}"/>
              </a:ext>
            </a:extLst>
          </p:cNvPr>
          <p:cNvCxnSpPr>
            <a:cxnSpLocks/>
          </p:cNvCxnSpPr>
          <p:nvPr/>
        </p:nvCxnSpPr>
        <p:spPr>
          <a:xfrm flipH="1" flipV="1">
            <a:off x="2071050" y="4988922"/>
            <a:ext cx="85889" cy="24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C2A79A-3338-4B44-8C97-3D17A64D69B6}"/>
              </a:ext>
            </a:extLst>
          </p:cNvPr>
          <p:cNvCxnSpPr/>
          <p:nvPr/>
        </p:nvCxnSpPr>
        <p:spPr>
          <a:xfrm flipH="1">
            <a:off x="1657682" y="5532662"/>
            <a:ext cx="31724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3A6E05-5122-4186-9533-C175C60B92B1}"/>
              </a:ext>
            </a:extLst>
          </p:cNvPr>
          <p:cNvCxnSpPr/>
          <p:nvPr/>
        </p:nvCxnSpPr>
        <p:spPr>
          <a:xfrm flipH="1">
            <a:off x="2839826" y="5532055"/>
            <a:ext cx="92075" cy="2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B9CAD9-EB81-4AE3-A6F4-25B09394A999}"/>
              </a:ext>
            </a:extLst>
          </p:cNvPr>
          <p:cNvCxnSpPr/>
          <p:nvPr/>
        </p:nvCxnSpPr>
        <p:spPr>
          <a:xfrm flipV="1">
            <a:off x="2638254" y="5017705"/>
            <a:ext cx="128547" cy="2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A4E416-62E5-4464-B38B-1CE0CBD5C3F6}"/>
              </a:ext>
            </a:extLst>
          </p:cNvPr>
          <p:cNvCxnSpPr>
            <a:cxnSpLocks/>
          </p:cNvCxnSpPr>
          <p:nvPr/>
        </p:nvCxnSpPr>
        <p:spPr>
          <a:xfrm>
            <a:off x="3376401" y="5516713"/>
            <a:ext cx="25095" cy="42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435B7F-1E4C-47DA-88FE-C60B5AE2A575}"/>
              </a:ext>
            </a:extLst>
          </p:cNvPr>
          <p:cNvCxnSpPr>
            <a:cxnSpLocks/>
          </p:cNvCxnSpPr>
          <p:nvPr/>
        </p:nvCxnSpPr>
        <p:spPr>
          <a:xfrm>
            <a:off x="3541501" y="5468555"/>
            <a:ext cx="128355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5133D8-D860-48FF-A1A2-3506AB160CE8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658326" y="4943735"/>
            <a:ext cx="138480" cy="28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55CF23-EE20-4769-AC99-0D101D09E5D1}"/>
              </a:ext>
            </a:extLst>
          </p:cNvPr>
          <p:cNvCxnSpPr/>
          <p:nvPr/>
        </p:nvCxnSpPr>
        <p:spPr>
          <a:xfrm flipV="1">
            <a:off x="3937388" y="4856616"/>
            <a:ext cx="281852" cy="3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06A963-173F-4BDC-86EC-22C5193501C1}"/>
                  </a:ext>
                </a:extLst>
              </p:cNvPr>
              <p:cNvSpPr txBox="1"/>
              <p:nvPr/>
            </p:nvSpPr>
            <p:spPr>
              <a:xfrm>
                <a:off x="4752997" y="2522036"/>
                <a:ext cx="359399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06A963-173F-4BDC-86EC-22C51935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97" y="2522036"/>
                <a:ext cx="3593996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50B8611-57E3-4778-9061-E99FD8AE78A0}"/>
              </a:ext>
            </a:extLst>
          </p:cNvPr>
          <p:cNvSpPr txBox="1"/>
          <p:nvPr/>
        </p:nvSpPr>
        <p:spPr>
          <a:xfrm>
            <a:off x="4126629" y="1988066"/>
            <a:ext cx="80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Pitch moment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52009-2A4D-40CF-9765-475AFB425A38}"/>
              </a:ext>
            </a:extLst>
          </p:cNvPr>
          <p:cNvSpPr txBox="1"/>
          <p:nvPr/>
        </p:nvSpPr>
        <p:spPr>
          <a:xfrm>
            <a:off x="4191110" y="3140355"/>
            <a:ext cx="100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Zeroing</a:t>
            </a:r>
          </a:p>
          <a:p>
            <a:pPr algn="ctr"/>
            <a:r>
              <a:rPr lang="en-US" sz="1400" dirty="0"/>
              <a:t>coefficient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B31D75-B5D4-47A4-B78D-17E94225D457}"/>
              </a:ext>
            </a:extLst>
          </p:cNvPr>
          <p:cNvSpPr txBox="1"/>
          <p:nvPr/>
        </p:nvSpPr>
        <p:spPr>
          <a:xfrm>
            <a:off x="5571390" y="2002821"/>
            <a:ext cx="8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Angle of </a:t>
            </a:r>
          </a:p>
          <a:p>
            <a:pPr algn="ctr"/>
            <a:r>
              <a:rPr lang="en-US" sz="1400" dirty="0"/>
              <a:t>attack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058730-43EB-4B0B-8FAB-6958DFF3A5BA}"/>
              </a:ext>
            </a:extLst>
          </p:cNvPr>
          <p:cNvSpPr txBox="1"/>
          <p:nvPr/>
        </p:nvSpPr>
        <p:spPr>
          <a:xfrm>
            <a:off x="6373863" y="1997680"/>
            <a:ext cx="1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Wobble damping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ADF905-8ACD-46E0-9AF0-8FE7F92C8396}"/>
              </a:ext>
            </a:extLst>
          </p:cNvPr>
          <p:cNvSpPr txBox="1"/>
          <p:nvPr/>
        </p:nvSpPr>
        <p:spPr>
          <a:xfrm>
            <a:off x="5186921" y="3140355"/>
            <a:ext cx="11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Angle of attack offset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2F8C2A-FD80-4800-81C9-4D6B93BAB927}"/>
              </a:ext>
            </a:extLst>
          </p:cNvPr>
          <p:cNvSpPr txBox="1"/>
          <p:nvPr/>
        </p:nvSpPr>
        <p:spPr>
          <a:xfrm>
            <a:off x="7339458" y="3465083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Air pressure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657621-A4FB-4BC3-9529-48C358F3D19B}"/>
              </a:ext>
            </a:extLst>
          </p:cNvPr>
          <p:cNvSpPr txBox="1"/>
          <p:nvPr/>
        </p:nvSpPr>
        <p:spPr>
          <a:xfrm>
            <a:off x="7915543" y="316055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Speed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76D1CC-51A5-4139-967D-37DEDC1A802B}"/>
              </a:ext>
            </a:extLst>
          </p:cNvPr>
          <p:cNvSpPr txBox="1"/>
          <p:nvPr/>
        </p:nvSpPr>
        <p:spPr>
          <a:xfrm>
            <a:off x="7509627" y="1982566"/>
            <a:ext cx="68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Area of disc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58DBA7-4DB3-4055-B07E-FEEE97FB23BF}"/>
              </a:ext>
            </a:extLst>
          </p:cNvPr>
          <p:cNvSpPr txBox="1"/>
          <p:nvPr/>
        </p:nvSpPr>
        <p:spPr>
          <a:xfrm>
            <a:off x="8151501" y="1982566"/>
            <a:ext cx="88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Diameter of disc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E711B7-70EB-46F5-A75F-74C236591DDE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4635903" y="2511286"/>
            <a:ext cx="117094" cy="27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253A1C-A82E-4680-8792-B6F854EF478A}"/>
              </a:ext>
            </a:extLst>
          </p:cNvPr>
          <p:cNvCxnSpPr>
            <a:cxnSpLocks/>
          </p:cNvCxnSpPr>
          <p:nvPr/>
        </p:nvCxnSpPr>
        <p:spPr>
          <a:xfrm flipH="1">
            <a:off x="5065604" y="2988860"/>
            <a:ext cx="436905" cy="34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B2548-EE4A-4F84-80F8-DA9ECACAF1A6}"/>
                  </a:ext>
                </a:extLst>
              </p:cNvPr>
              <p:cNvSpPr txBox="1"/>
              <p:nvPr/>
            </p:nvSpPr>
            <p:spPr>
              <a:xfrm>
                <a:off x="8177012" y="4999672"/>
                <a:ext cx="203972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B2548-EE4A-4F84-80F8-DA9ECACA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012" y="4999672"/>
                <a:ext cx="2039725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E9F24B50-61E8-475C-9E94-3D5B882BFC71}"/>
              </a:ext>
            </a:extLst>
          </p:cNvPr>
          <p:cNvSpPr txBox="1"/>
          <p:nvPr/>
        </p:nvSpPr>
        <p:spPr>
          <a:xfrm>
            <a:off x="7550644" y="4465702"/>
            <a:ext cx="80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Spin </a:t>
            </a:r>
            <a:r>
              <a:rPr lang="en-US" sz="1400" dirty="0"/>
              <a:t>moment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DD9EDF-8ED8-47ED-886F-8511B4080500}"/>
              </a:ext>
            </a:extLst>
          </p:cNvPr>
          <p:cNvSpPr txBox="1"/>
          <p:nvPr/>
        </p:nvSpPr>
        <p:spPr>
          <a:xfrm>
            <a:off x="7691767" y="5655993"/>
            <a:ext cx="100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Spin down coefficient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94AA87-3495-4AF4-8690-14381A254C79}"/>
              </a:ext>
            </a:extLst>
          </p:cNvPr>
          <p:cNvSpPr txBox="1"/>
          <p:nvPr/>
        </p:nvSpPr>
        <p:spPr>
          <a:xfrm>
            <a:off x="8123637" y="4466576"/>
            <a:ext cx="14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Spin angular momentum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C906A7-873D-4B2E-AC92-C9278E281420}"/>
              </a:ext>
            </a:extLst>
          </p:cNvPr>
          <p:cNvSpPr txBox="1"/>
          <p:nvPr/>
        </p:nvSpPr>
        <p:spPr>
          <a:xfrm>
            <a:off x="10269362" y="4354349"/>
            <a:ext cx="900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Diameter of disc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159674-C6F5-4192-9AC4-BD54DDE2E904}"/>
              </a:ext>
            </a:extLst>
          </p:cNvPr>
          <p:cNvCxnSpPr>
            <a:stCxn id="66" idx="1"/>
          </p:cNvCxnSpPr>
          <p:nvPr/>
        </p:nvCxnSpPr>
        <p:spPr>
          <a:xfrm flipH="1" flipV="1">
            <a:off x="8059918" y="4988922"/>
            <a:ext cx="117094" cy="27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A70F-947A-4C51-A778-B8E40DCD1CFD}"/>
              </a:ext>
            </a:extLst>
          </p:cNvPr>
          <p:cNvCxnSpPr>
            <a:cxnSpLocks/>
          </p:cNvCxnSpPr>
          <p:nvPr/>
        </p:nvCxnSpPr>
        <p:spPr>
          <a:xfrm flipH="1" flipV="1">
            <a:off x="9022652" y="4922756"/>
            <a:ext cx="85889" cy="24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620447-7B1C-4431-B8C7-40FD90CEE70F}"/>
              </a:ext>
            </a:extLst>
          </p:cNvPr>
          <p:cNvCxnSpPr/>
          <p:nvPr/>
        </p:nvCxnSpPr>
        <p:spPr>
          <a:xfrm flipH="1">
            <a:off x="8609284" y="5466496"/>
            <a:ext cx="31724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FC0EFC9-CB47-4921-BDAD-FBEEF798711B}"/>
              </a:ext>
            </a:extLst>
          </p:cNvPr>
          <p:cNvSpPr txBox="1"/>
          <p:nvPr/>
        </p:nvSpPr>
        <p:spPr>
          <a:xfrm>
            <a:off x="6290764" y="3140355"/>
            <a:ext cx="116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Pitch angular momentum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AE8113-9D50-4F4B-A2D2-6EF81E33E821}"/>
              </a:ext>
            </a:extLst>
          </p:cNvPr>
          <p:cNvCxnSpPr/>
          <p:nvPr/>
        </p:nvCxnSpPr>
        <p:spPr>
          <a:xfrm flipH="1" flipV="1">
            <a:off x="6095999" y="2471512"/>
            <a:ext cx="366714" cy="25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5AB559-1B8D-4A81-9A92-136B3F3528DE}"/>
              </a:ext>
            </a:extLst>
          </p:cNvPr>
          <p:cNvCxnSpPr/>
          <p:nvPr/>
        </p:nvCxnSpPr>
        <p:spPr>
          <a:xfrm flipH="1">
            <a:off x="5924550" y="2988860"/>
            <a:ext cx="272794" cy="22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64AD7E9-57DB-4B9D-B198-40A27EC93A73}"/>
              </a:ext>
            </a:extLst>
          </p:cNvPr>
          <p:cNvCxnSpPr>
            <a:endCxn id="51" idx="2"/>
          </p:cNvCxnSpPr>
          <p:nvPr/>
        </p:nvCxnSpPr>
        <p:spPr>
          <a:xfrm flipH="1" flipV="1">
            <a:off x="6874325" y="2520900"/>
            <a:ext cx="69400" cy="1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87B17D5-2C01-48ED-8361-EC1C94080FA5}"/>
              </a:ext>
            </a:extLst>
          </p:cNvPr>
          <p:cNvCxnSpPr/>
          <p:nvPr/>
        </p:nvCxnSpPr>
        <p:spPr>
          <a:xfrm flipH="1">
            <a:off x="6987322" y="2988860"/>
            <a:ext cx="239123" cy="22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D56A4E-71AD-4CD0-9485-36C2BBB4C08F}"/>
              </a:ext>
            </a:extLst>
          </p:cNvPr>
          <p:cNvCxnSpPr/>
          <p:nvPr/>
        </p:nvCxnSpPr>
        <p:spPr>
          <a:xfrm flipH="1" flipV="1">
            <a:off x="7952087" y="2460225"/>
            <a:ext cx="166377" cy="21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9C6D97-2C08-4D72-B07C-CC0325A72267}"/>
              </a:ext>
            </a:extLst>
          </p:cNvPr>
          <p:cNvCxnSpPr/>
          <p:nvPr/>
        </p:nvCxnSpPr>
        <p:spPr>
          <a:xfrm flipV="1">
            <a:off x="8253135" y="2466836"/>
            <a:ext cx="210952" cy="20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3CFA372-4D30-4925-BA52-376F4255F589}"/>
              </a:ext>
            </a:extLst>
          </p:cNvPr>
          <p:cNvCxnSpPr/>
          <p:nvPr/>
        </p:nvCxnSpPr>
        <p:spPr>
          <a:xfrm>
            <a:off x="7693961" y="2970447"/>
            <a:ext cx="44527" cy="54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196971A-08B2-422D-9BAC-F82ABD5FABBD}"/>
              </a:ext>
            </a:extLst>
          </p:cNvPr>
          <p:cNvCxnSpPr/>
          <p:nvPr/>
        </p:nvCxnSpPr>
        <p:spPr>
          <a:xfrm>
            <a:off x="7850192" y="2930229"/>
            <a:ext cx="209725" cy="27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2B9045B-40B0-4F43-B239-8294EECDB371}"/>
              </a:ext>
            </a:extLst>
          </p:cNvPr>
          <p:cNvSpPr txBox="1"/>
          <p:nvPr/>
        </p:nvSpPr>
        <p:spPr>
          <a:xfrm>
            <a:off x="9315547" y="5809881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Air pressure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96CDD1-CD1C-4088-A80F-0E460FAEFC24}"/>
              </a:ext>
            </a:extLst>
          </p:cNvPr>
          <p:cNvSpPr txBox="1"/>
          <p:nvPr/>
        </p:nvSpPr>
        <p:spPr>
          <a:xfrm>
            <a:off x="9506570" y="4354349"/>
            <a:ext cx="68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Area of disc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DFAC1D-6C51-4B03-8AC6-D5B53DFD5B34}"/>
              </a:ext>
            </a:extLst>
          </p:cNvPr>
          <p:cNvCxnSpPr>
            <a:cxnSpLocks/>
          </p:cNvCxnSpPr>
          <p:nvPr/>
        </p:nvCxnSpPr>
        <p:spPr>
          <a:xfrm>
            <a:off x="9565210" y="5450547"/>
            <a:ext cx="25095" cy="42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C3B2C4C-6A6A-4B7F-B1FD-921FAC2DA863}"/>
              </a:ext>
            </a:extLst>
          </p:cNvPr>
          <p:cNvCxnSpPr>
            <a:cxnSpLocks/>
          </p:cNvCxnSpPr>
          <p:nvPr/>
        </p:nvCxnSpPr>
        <p:spPr>
          <a:xfrm>
            <a:off x="9730310" y="5402389"/>
            <a:ext cx="128355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DCC247E-3923-4C76-930C-84628B513880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9847135" y="4877569"/>
            <a:ext cx="138480" cy="28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98B8EC-2193-4A22-9454-770B4AB1B419}"/>
              </a:ext>
            </a:extLst>
          </p:cNvPr>
          <p:cNvCxnSpPr/>
          <p:nvPr/>
        </p:nvCxnSpPr>
        <p:spPr>
          <a:xfrm flipV="1">
            <a:off x="10126197" y="4790450"/>
            <a:ext cx="281852" cy="3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8701967-ABCD-4283-8DCE-3D05A8E912BC}"/>
              </a:ext>
            </a:extLst>
          </p:cNvPr>
          <p:cNvSpPr txBox="1"/>
          <p:nvPr/>
        </p:nvSpPr>
        <p:spPr>
          <a:xfrm>
            <a:off x="9646921" y="553699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Speed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C2F6B2-D41B-47D1-9EB3-07F464C46572}"/>
              </a:ext>
            </a:extLst>
          </p:cNvPr>
          <p:cNvSpPr txBox="1"/>
          <p:nvPr/>
        </p:nvSpPr>
        <p:spPr>
          <a:xfrm>
            <a:off x="599042" y="3675750"/>
            <a:ext cx="27187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Roll 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about x-axis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BDDC58-E133-487E-AF49-6E411251E02D}"/>
              </a:ext>
            </a:extLst>
          </p:cNvPr>
          <p:cNvSpPr txBox="1"/>
          <p:nvPr/>
        </p:nvSpPr>
        <p:spPr>
          <a:xfrm>
            <a:off x="1933478" y="2216013"/>
            <a:ext cx="27187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Pitch 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about y-axis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AF0DC91-E441-41AE-AEB0-28D7A86F73C2}"/>
              </a:ext>
            </a:extLst>
          </p:cNvPr>
          <p:cNvSpPr txBox="1"/>
          <p:nvPr/>
        </p:nvSpPr>
        <p:spPr>
          <a:xfrm>
            <a:off x="5532493" y="4973622"/>
            <a:ext cx="27187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Spin 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about z-axis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6DFDE4-FABB-40E5-BE1E-2D6B72109026}"/>
              </a:ext>
            </a:extLst>
          </p:cNvPr>
          <p:cNvSpPr txBox="1"/>
          <p:nvPr/>
        </p:nvSpPr>
        <p:spPr>
          <a:xfrm>
            <a:off x="9108541" y="6488668"/>
            <a:ext cx="46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 figure from Hummel thesis</a:t>
            </a:r>
          </a:p>
        </p:txBody>
      </p:sp>
    </p:spTree>
    <p:extLst>
      <p:ext uri="{BB962C8B-B14F-4D97-AF65-F5344CB8AC3E}">
        <p14:creationId xmlns:p14="http://schemas.microsoft.com/office/powerpoint/2010/main" val="31459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84C4-DC49-4A5E-B1D9-AD42900F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AF40-0D05-43BF-A333-1C539147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Wind acts to shift the relative velocity of the disc in relation to the air</a:t>
            </a:r>
          </a:p>
          <a:p>
            <a:r>
              <a:rPr lang="en-US" sz="2400" dirty="0"/>
              <a:t>In no wind case, velocity is relative to the observer frame</a:t>
            </a:r>
          </a:p>
          <a:p>
            <a:r>
              <a:rPr lang="en-US" sz="2400" dirty="0"/>
              <a:t>With wind, velocity is relative to the wind frame</a:t>
            </a:r>
          </a:p>
          <a:p>
            <a:endParaRPr lang="en-US" sz="2400" dirty="0"/>
          </a:p>
          <a:p>
            <a:r>
              <a:rPr lang="en-US" sz="2400" dirty="0"/>
              <a:t>This implementation assumes that the density of the air is unchanged by the wind</a:t>
            </a:r>
          </a:p>
          <a:p>
            <a:r>
              <a:rPr lang="en-US" sz="2400" dirty="0"/>
              <a:t>Also assumes that the direction of the wind does not differ substantially on differing areas of the disc</a:t>
            </a:r>
          </a:p>
          <a:p>
            <a:pPr lvl="1"/>
            <a:r>
              <a:rPr lang="en-US" sz="2000" dirty="0"/>
              <a:t>Allows assumption that the wind can be assumed to be acting on the disc COM</a:t>
            </a:r>
          </a:p>
        </p:txBody>
      </p:sp>
    </p:spTree>
    <p:extLst>
      <p:ext uri="{BB962C8B-B14F-4D97-AF65-F5344CB8AC3E}">
        <p14:creationId xmlns:p14="http://schemas.microsoft.com/office/powerpoint/2010/main" val="16906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738B-BC46-4BF3-A509-870DCAA0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153BB-F0B9-4ADF-BFA2-1DBEA0BA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4160"/>
          </a:xfrm>
        </p:spPr>
        <p:txBody>
          <a:bodyPr/>
          <a:lstStyle/>
          <a:p>
            <a:r>
              <a:rPr lang="en-US" dirty="0"/>
              <a:t>My code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BA94262-E958-4D0C-954B-9DBF0E695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8" y="2145323"/>
            <a:ext cx="6000754" cy="389544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E8AB9-1F4E-4183-961C-9F02E70F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4160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10658F6-68F0-4CA1-BF5F-4CC21D3E11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76" y="2428822"/>
            <a:ext cx="5908235" cy="27480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B0957-8CD8-431A-9CA1-57ACF7A1E222}"/>
              </a:ext>
            </a:extLst>
          </p:cNvPr>
          <p:cNvSpPr txBox="1"/>
          <p:nvPr/>
        </p:nvSpPr>
        <p:spPr>
          <a:xfrm>
            <a:off x="8255726" y="6488668"/>
            <a:ext cx="50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figure from Hummel thesis</a:t>
            </a:r>
          </a:p>
        </p:txBody>
      </p:sp>
    </p:spTree>
    <p:extLst>
      <p:ext uri="{BB962C8B-B14F-4D97-AF65-F5344CB8AC3E}">
        <p14:creationId xmlns:p14="http://schemas.microsoft.com/office/powerpoint/2010/main" val="898363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1720</TotalTime>
  <Words>561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Retrospect</vt:lpstr>
      <vt:lpstr>Frisbee Flight Dynamics</vt:lpstr>
      <vt:lpstr>Motivation</vt:lpstr>
      <vt:lpstr>Coordinate frames</vt:lpstr>
      <vt:lpstr>COM and COP offset</vt:lpstr>
      <vt:lpstr>Coefficients</vt:lpstr>
      <vt:lpstr>Aerodynamic Forces</vt:lpstr>
      <vt:lpstr>Moments</vt:lpstr>
      <vt:lpstr>Wind</vt:lpstr>
      <vt:lpstr>Model Validation</vt:lpstr>
      <vt:lpstr>Effect of Wind on Trajectory</vt:lpstr>
      <vt:lpstr>Code Demonstration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Frisbee Flight Dynamics</dc:title>
  <dc:creator>Errol Jordheim</dc:creator>
  <cp:lastModifiedBy>Errol Jordheim</cp:lastModifiedBy>
  <cp:revision>24</cp:revision>
  <dcterms:created xsi:type="dcterms:W3CDTF">2018-04-16T06:55:11Z</dcterms:created>
  <dcterms:modified xsi:type="dcterms:W3CDTF">2019-06-26T04:29:28Z</dcterms:modified>
</cp:coreProperties>
</file>