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Lato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0720783dd8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0720783dd8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0720783dd8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0720783dd8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0720783dd8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0720783dd8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0720783dd8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0720783dd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0720783dd8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0720783dd8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0720783dd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0720783dd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720783dd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0720783dd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0720783dd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0720783dd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0720783dd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0720783dd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0720783dd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0720783dd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0720783dd8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0720783dd8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0720783dd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0720783dd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0720783dd8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0720783dd8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Taxi Prediction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Evan Joyce</a:t>
            </a:r>
            <a:endParaRPr/>
          </a:p>
        </p:txBody>
      </p:sp>
      <p:pic>
        <p:nvPicPr>
          <p:cNvPr descr="MIT&amp;#39;s Superefficient Dispatching Algorithm Minimizes a City&amp;#39;s Taxi Fleet -  IEEE Spectrum"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7950" y="2292701"/>
            <a:ext cx="3209774" cy="240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Green Taxi  </a:t>
            </a:r>
            <a:endParaRPr/>
          </a:p>
        </p:txBody>
      </p:sp>
      <p:pic>
        <p:nvPicPr>
          <p:cNvPr id="144" name="Google Shape;14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650" y="2245300"/>
            <a:ext cx="7688700" cy="21226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February </a:t>
            </a:r>
            <a:endParaRPr/>
          </a:p>
        </p:txBody>
      </p:sp>
      <p:pic>
        <p:nvPicPr>
          <p:cNvPr id="150" name="Google Shape;15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675" y="1976375"/>
            <a:ext cx="7960650" cy="232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r>
              <a:rPr lang="en"/>
              <a:t> of Results</a:t>
            </a:r>
            <a:endParaRPr/>
          </a:p>
        </p:txBody>
      </p:sp>
      <p:sp>
        <p:nvSpPr>
          <p:cNvPr id="156" name="Google Shape;156;p24"/>
          <p:cNvSpPr txBox="1"/>
          <p:nvPr/>
        </p:nvSpPr>
        <p:spPr>
          <a:xfrm>
            <a:off x="1216500" y="2129250"/>
            <a:ext cx="67110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●"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All were trained on January of 2019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●"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Test Results 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○"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January 2019  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■"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R2 = .88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○"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Covid Month - January 2020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■"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R2 = .83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○"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Green Taxis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■"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R2 = .77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○"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February 2019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■"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R2 = .85</a:t>
            </a:r>
            <a:endParaRPr sz="15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62" name="Google Shape;162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Accurate predictions!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Tested on different datasets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Utilized</a:t>
            </a:r>
            <a:r>
              <a:rPr lang="en" sz="1500"/>
              <a:t> spark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Future Work</a:t>
            </a:r>
            <a:endParaRPr sz="1500"/>
          </a:p>
        </p:txBody>
      </p:sp>
      <p:pic>
        <p:nvPicPr>
          <p:cNvPr descr="Apache Spark - Wikipedia" id="163" name="Google Shape;16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5650" y="2437900"/>
            <a:ext cx="2971800" cy="154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est 100+ Question Pictures [HD] | Download Free Images &amp; Stock Photos on  Unsplash" id="168" name="Google Shape;16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0200" y="1748975"/>
            <a:ext cx="5041875" cy="280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Create a linear regression model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Predict the “fare_amount” of a trip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Test on other datasets</a:t>
            </a:r>
            <a:endParaRPr sz="1500"/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4925" y="1956300"/>
            <a:ext cx="3975543" cy="217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Hundreds of datasets 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Month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Year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Green and yellow taxi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Each month 5-12 million entries </a:t>
            </a:r>
            <a:endParaRPr sz="1500"/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1900" y="1714845"/>
            <a:ext cx="4486500" cy="2989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 </a:t>
            </a:r>
            <a:endParaRPr/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666025" y="2104275"/>
            <a:ext cx="50451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Omitting Columns 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“Store_and_fwd_flag”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dates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No missing data!!(Shocker)</a:t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results </a:t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Sklearn first 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Perfect results!</a:t>
            </a:r>
            <a:endParaRPr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How could this be?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Drop columns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.83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More data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.18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What happened!?!?</a:t>
            </a:r>
            <a:endParaRPr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 a Step Back!</a:t>
            </a:r>
            <a:endParaRPr/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More analysis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Crazy outliers!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-300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3000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Set new range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Did it help?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It works!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Now apply to spark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Test train %?</a:t>
            </a:r>
            <a:endParaRPr sz="1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January  </a:t>
            </a:r>
            <a:endParaRPr/>
          </a:p>
        </p:txBody>
      </p:sp>
      <p:pic>
        <p:nvPicPr>
          <p:cNvPr id="132" name="Google Shape;1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9475" y="2170600"/>
            <a:ext cx="7192575" cy="20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Covid Month</a:t>
            </a:r>
            <a:endParaRPr/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5600" y="2230375"/>
            <a:ext cx="7482550" cy="20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