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63" r:id="rId7"/>
    <p:sldId id="266" r:id="rId8"/>
    <p:sldId id="264" r:id="rId9"/>
    <p:sldId id="265" r:id="rId10"/>
    <p:sldId id="257" r:id="rId11"/>
    <p:sldId id="259" r:id="rId12"/>
    <p:sldId id="258" r:id="rId13"/>
    <p:sldId id="260" r:id="rId14"/>
    <p:sldId id="261" r:id="rId15"/>
    <p:sldId id="269" r:id="rId16"/>
    <p:sldId id="267" r:id="rId17"/>
    <p:sldId id="2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66B65-BF4B-4C15-A79C-D19BFE9FDFFF}" v="218" dt="2020-06-25T13:23:35.258"/>
    <p1510:client id="{3FC8AE66-BEC5-4B07-86FE-D9B401B3EC18}" v="97" dt="2020-06-25T14:25:02.745"/>
    <p1510:client id="{4F57134E-3001-475A-8255-25DBCB2FA631}" v="38" dt="2020-06-25T09:37:43.916"/>
    <p1510:client id="{50BBA0FC-F962-4455-8425-83C1330067E4}" v="12" dt="2020-06-25T08:02:17.832"/>
    <p1510:client id="{72925B63-E590-4FB6-BD42-3C8BB479904F}" v="41" dt="2020-06-25T10:09:33.155"/>
    <p1510:client id="{73E38025-D26F-45B1-862C-EFC20E2F983F}" v="132" dt="2020-06-25T08:00:22.623"/>
    <p1510:client id="{D412EAF7-9D2E-45FB-A150-47CAF2944E37}" v="187" dt="2020-06-25T09:35:58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Roos" userId="11defb85-0c9b-4151-96c3-aaee65b2144d" providerId="ADAL" clId="{31D66B65-BF4B-4C15-A79C-D19BFE9FDFFF}"/>
    <pc:docChg chg="undo custSel addSld modSld">
      <pc:chgData name="Marco Roos" userId="11defb85-0c9b-4151-96c3-aaee65b2144d" providerId="ADAL" clId="{31D66B65-BF4B-4C15-A79C-D19BFE9FDFFF}" dt="2020-06-25T13:23:35.258" v="216" actId="1076"/>
      <pc:docMkLst>
        <pc:docMk/>
      </pc:docMkLst>
      <pc:sldChg chg="modSp">
        <pc:chgData name="Marco Roos" userId="11defb85-0c9b-4151-96c3-aaee65b2144d" providerId="ADAL" clId="{31D66B65-BF4B-4C15-A79C-D19BFE9FDFFF}" dt="2020-06-25T13:00:22.247" v="1" actId="1076"/>
        <pc:sldMkLst>
          <pc:docMk/>
          <pc:sldMk cId="1470554956" sldId="269"/>
        </pc:sldMkLst>
        <pc:spChg chg="mod">
          <ac:chgData name="Marco Roos" userId="11defb85-0c9b-4151-96c3-aaee65b2144d" providerId="ADAL" clId="{31D66B65-BF4B-4C15-A79C-D19BFE9FDFFF}" dt="2020-06-25T13:00:22.247" v="1" actId="1076"/>
          <ac:spMkLst>
            <pc:docMk/>
            <pc:sldMk cId="1470554956" sldId="269"/>
            <ac:spMk id="2" creationId="{C75EB6A4-6007-4ABE-8BB9-9F8FDE8F23B5}"/>
          </ac:spMkLst>
        </pc:spChg>
      </pc:sldChg>
      <pc:sldChg chg="addSp delSp modSp add">
        <pc:chgData name="Marco Roos" userId="11defb85-0c9b-4151-96c3-aaee65b2144d" providerId="ADAL" clId="{31D66B65-BF4B-4C15-A79C-D19BFE9FDFFF}" dt="2020-06-25T13:23:35.258" v="216" actId="1076"/>
        <pc:sldMkLst>
          <pc:docMk/>
          <pc:sldMk cId="20079132" sldId="270"/>
        </pc:sldMkLst>
        <pc:spChg chg="mod">
          <ac:chgData name="Marco Roos" userId="11defb85-0c9b-4151-96c3-aaee65b2144d" providerId="ADAL" clId="{31D66B65-BF4B-4C15-A79C-D19BFE9FDFFF}" dt="2020-06-25T13:05:26.777" v="131" actId="14100"/>
          <ac:spMkLst>
            <pc:docMk/>
            <pc:sldMk cId="20079132" sldId="270"/>
            <ac:spMk id="2" creationId="{C75EB6A4-6007-4ABE-8BB9-9F8FDE8F23B5}"/>
          </ac:spMkLst>
        </pc:spChg>
        <pc:spChg chg="add mod">
          <ac:chgData name="Marco Roos" userId="11defb85-0c9b-4151-96c3-aaee65b2144d" providerId="ADAL" clId="{31D66B65-BF4B-4C15-A79C-D19BFE9FDFFF}" dt="2020-06-25T13:05:05.480" v="113" actId="20577"/>
          <ac:spMkLst>
            <pc:docMk/>
            <pc:sldMk cId="20079132" sldId="270"/>
            <ac:spMk id="4" creationId="{E998DD6F-8372-4118-8A62-D461E4D33700}"/>
          </ac:spMkLst>
        </pc:spChg>
        <pc:spChg chg="add mod">
          <ac:chgData name="Marco Roos" userId="11defb85-0c9b-4151-96c3-aaee65b2144d" providerId="ADAL" clId="{31D66B65-BF4B-4C15-A79C-D19BFE9FDFFF}" dt="2020-06-25T13:19:46.666" v="178" actId="1076"/>
          <ac:spMkLst>
            <pc:docMk/>
            <pc:sldMk cId="20079132" sldId="270"/>
            <ac:spMk id="5" creationId="{1C6E6F39-984B-4196-8175-3BDD6DEA594B}"/>
          </ac:spMkLst>
        </pc:spChg>
        <pc:spChg chg="add mod">
          <ac:chgData name="Marco Roos" userId="11defb85-0c9b-4151-96c3-aaee65b2144d" providerId="ADAL" clId="{31D66B65-BF4B-4C15-A79C-D19BFE9FDFFF}" dt="2020-06-25T13:23:06.386" v="212" actId="113"/>
          <ac:spMkLst>
            <pc:docMk/>
            <pc:sldMk cId="20079132" sldId="270"/>
            <ac:spMk id="6" creationId="{0E905C71-1DBD-4EF1-A529-977A25A6D4B6}"/>
          </ac:spMkLst>
        </pc:spChg>
        <pc:spChg chg="mod">
          <ac:chgData name="Marco Roos" userId="11defb85-0c9b-4151-96c3-aaee65b2144d" providerId="ADAL" clId="{31D66B65-BF4B-4C15-A79C-D19BFE9FDFFF}" dt="2020-06-25T13:20:44.095" v="193" actId="1076"/>
          <ac:spMkLst>
            <pc:docMk/>
            <pc:sldMk cId="20079132" sldId="270"/>
            <ac:spMk id="23" creationId="{4DB157B8-A5BF-42F0-8163-5214C02F306A}"/>
          </ac:spMkLst>
        </pc:spChg>
        <pc:spChg chg="mod">
          <ac:chgData name="Marco Roos" userId="11defb85-0c9b-4151-96c3-aaee65b2144d" providerId="ADAL" clId="{31D66B65-BF4B-4C15-A79C-D19BFE9FDFFF}" dt="2020-06-25T13:22:16.957" v="200" actId="14100"/>
          <ac:spMkLst>
            <pc:docMk/>
            <pc:sldMk cId="20079132" sldId="270"/>
            <ac:spMk id="26" creationId="{D4AE4D2B-933A-4F32-8302-BDAFDDEA70B5}"/>
          </ac:spMkLst>
        </pc:spChg>
        <pc:spChg chg="mod">
          <ac:chgData name="Marco Roos" userId="11defb85-0c9b-4151-96c3-aaee65b2144d" providerId="ADAL" clId="{31D66B65-BF4B-4C15-A79C-D19BFE9FDFFF}" dt="2020-06-25T13:22:10.915" v="198" actId="1076"/>
          <ac:spMkLst>
            <pc:docMk/>
            <pc:sldMk cId="20079132" sldId="270"/>
            <ac:spMk id="28" creationId="{6E0E9B64-CA37-453E-83E3-8335D62AA999}"/>
          </ac:spMkLst>
        </pc:spChg>
        <pc:spChg chg="mod">
          <ac:chgData name="Marco Roos" userId="11defb85-0c9b-4151-96c3-aaee65b2144d" providerId="ADAL" clId="{31D66B65-BF4B-4C15-A79C-D19BFE9FDFFF}" dt="2020-06-25T13:22:23.424" v="202" actId="1076"/>
          <ac:spMkLst>
            <pc:docMk/>
            <pc:sldMk cId="20079132" sldId="270"/>
            <ac:spMk id="29" creationId="{AED4A70E-095C-4209-A13D-02C185B43657}"/>
          </ac:spMkLst>
        </pc:spChg>
        <pc:spChg chg="add mod">
          <ac:chgData name="Marco Roos" userId="11defb85-0c9b-4151-96c3-aaee65b2144d" providerId="ADAL" clId="{31D66B65-BF4B-4C15-A79C-D19BFE9FDFFF}" dt="2020-06-25T13:03:32.435" v="64" actId="14100"/>
          <ac:spMkLst>
            <pc:docMk/>
            <pc:sldMk cId="20079132" sldId="270"/>
            <ac:spMk id="36" creationId="{6852E196-68C4-4D40-8E1E-5093E3712A83}"/>
          </ac:spMkLst>
        </pc:spChg>
        <pc:spChg chg="add del">
          <ac:chgData name="Marco Roos" userId="11defb85-0c9b-4151-96c3-aaee65b2144d" providerId="ADAL" clId="{31D66B65-BF4B-4C15-A79C-D19BFE9FDFFF}" dt="2020-06-25T13:04:07.924" v="85"/>
          <ac:spMkLst>
            <pc:docMk/>
            <pc:sldMk cId="20079132" sldId="270"/>
            <ac:spMk id="38" creationId="{781500F0-A7E8-4779-9110-C96D53F2DCDB}"/>
          </ac:spMkLst>
        </pc:spChg>
        <pc:spChg chg="add mod">
          <ac:chgData name="Marco Roos" userId="11defb85-0c9b-4151-96c3-aaee65b2144d" providerId="ADAL" clId="{31D66B65-BF4B-4C15-A79C-D19BFE9FDFFF}" dt="2020-06-25T13:20:11.570" v="184" actId="1076"/>
          <ac:spMkLst>
            <pc:docMk/>
            <pc:sldMk cId="20079132" sldId="270"/>
            <ac:spMk id="42" creationId="{FFB4D750-EDDB-4216-8C27-26A8E9B2D3C8}"/>
          </ac:spMkLst>
        </pc:spChg>
        <pc:spChg chg="add mod">
          <ac:chgData name="Marco Roos" userId="11defb85-0c9b-4151-96c3-aaee65b2144d" providerId="ADAL" clId="{31D66B65-BF4B-4C15-A79C-D19BFE9FDFFF}" dt="2020-06-25T13:20:24.042" v="188" actId="1076"/>
          <ac:spMkLst>
            <pc:docMk/>
            <pc:sldMk cId="20079132" sldId="270"/>
            <ac:spMk id="43" creationId="{9D47B836-C211-4765-B951-D71A76CABA81}"/>
          </ac:spMkLst>
        </pc:spChg>
        <pc:spChg chg="add mod">
          <ac:chgData name="Marco Roos" userId="11defb85-0c9b-4151-96c3-aaee65b2144d" providerId="ADAL" clId="{31D66B65-BF4B-4C15-A79C-D19BFE9FDFFF}" dt="2020-06-25T13:23:17.115" v="214" actId="1076"/>
          <ac:spMkLst>
            <pc:docMk/>
            <pc:sldMk cId="20079132" sldId="270"/>
            <ac:spMk id="44" creationId="{90FFB6C5-CB47-4F4B-B342-1A3C255EE4C5}"/>
          </ac:spMkLst>
        </pc:spChg>
        <pc:spChg chg="add mod">
          <ac:chgData name="Marco Roos" userId="11defb85-0c9b-4151-96c3-aaee65b2144d" providerId="ADAL" clId="{31D66B65-BF4B-4C15-A79C-D19BFE9FDFFF}" dt="2020-06-25T13:23:35.258" v="216" actId="1076"/>
          <ac:spMkLst>
            <pc:docMk/>
            <pc:sldMk cId="20079132" sldId="270"/>
            <ac:spMk id="45" creationId="{0DC8BC2F-ED8F-4524-A484-380B57AC3115}"/>
          </ac:spMkLst>
        </pc:spChg>
        <pc:picChg chg="mod">
          <ac:chgData name="Marco Roos" userId="11defb85-0c9b-4151-96c3-aaee65b2144d" providerId="ADAL" clId="{31D66B65-BF4B-4C15-A79C-D19BFE9FDFFF}" dt="2020-06-25T13:20:50.824" v="195" actId="1076"/>
          <ac:picMkLst>
            <pc:docMk/>
            <pc:sldMk cId="20079132" sldId="270"/>
            <ac:picMk id="15" creationId="{B099C585-6E69-409C-9BD8-C3B21208571A}"/>
          </ac:picMkLst>
        </pc:picChg>
        <pc:picChg chg="mod">
          <ac:chgData name="Marco Roos" userId="11defb85-0c9b-4151-96c3-aaee65b2144d" providerId="ADAL" clId="{31D66B65-BF4B-4C15-A79C-D19BFE9FDFFF}" dt="2020-06-25T13:22:19.929" v="201" actId="1076"/>
          <ac:picMkLst>
            <pc:docMk/>
            <pc:sldMk cId="20079132" sldId="270"/>
            <ac:picMk id="27" creationId="{65252431-766D-4857-9750-B75D36E66746}"/>
          </ac:picMkLst>
        </pc:picChg>
        <pc:picChg chg="add mod">
          <ac:chgData name="Marco Roos" userId="11defb85-0c9b-4151-96c3-aaee65b2144d" providerId="ADAL" clId="{31D66B65-BF4B-4C15-A79C-D19BFE9FDFFF}" dt="2020-06-25T13:03:39.122" v="66" actId="1076"/>
          <ac:picMkLst>
            <pc:docMk/>
            <pc:sldMk cId="20079132" sldId="270"/>
            <ac:picMk id="37" creationId="{F0554CC6-D118-4EAD-8FBC-C4508DE07130}"/>
          </ac:picMkLst>
        </pc:picChg>
        <pc:picChg chg="add mod">
          <ac:chgData name="Marco Roos" userId="11defb85-0c9b-4151-96c3-aaee65b2144d" providerId="ADAL" clId="{31D66B65-BF4B-4C15-A79C-D19BFE9FDFFF}" dt="2020-06-25T13:22:29.993" v="203" actId="1076"/>
          <ac:picMkLst>
            <pc:docMk/>
            <pc:sldMk cId="20079132" sldId="270"/>
            <ac:picMk id="39" creationId="{657F4B6D-B823-45A1-893B-9B6920BCD368}"/>
          </ac:picMkLst>
        </pc:picChg>
        <pc:picChg chg="add del">
          <ac:chgData name="Marco Roos" userId="11defb85-0c9b-4151-96c3-aaee65b2144d" providerId="ADAL" clId="{31D66B65-BF4B-4C15-A79C-D19BFE9FDFFF}" dt="2020-06-25T13:19:08.009" v="171"/>
          <ac:picMkLst>
            <pc:docMk/>
            <pc:sldMk cId="20079132" sldId="270"/>
            <ac:picMk id="40" creationId="{9E68AF6C-9D9F-4EF6-846A-DA0F7770B0A4}"/>
          </ac:picMkLst>
        </pc:picChg>
        <pc:picChg chg="add mod">
          <ac:chgData name="Marco Roos" userId="11defb85-0c9b-4151-96c3-aaee65b2144d" providerId="ADAL" clId="{31D66B65-BF4B-4C15-A79C-D19BFE9FDFFF}" dt="2020-06-25T13:22:29.993" v="203" actId="1076"/>
          <ac:picMkLst>
            <pc:docMk/>
            <pc:sldMk cId="20079132" sldId="270"/>
            <ac:picMk id="41" creationId="{3B6E8FBA-1DE9-4679-8BAC-159DFE96D577}"/>
          </ac:picMkLst>
        </pc:picChg>
      </pc:sldChg>
    </pc:docChg>
  </pc:docChgLst>
  <pc:docChgLst>
    <pc:chgData name="Rajaram Kaliyaperumal" userId="S::rajaram.kaliyaperumal@ejprd-project.eu::9e006d13-ae3a-4625-9af0-b2b8f25f59ac" providerId="AD" clId="Web-{3FC8AE66-BEC5-4B07-86FE-D9B401B3EC18}"/>
    <pc:docChg chg="modSld">
      <pc:chgData name="Rajaram Kaliyaperumal" userId="S::rajaram.kaliyaperumal@ejprd-project.eu::9e006d13-ae3a-4625-9af0-b2b8f25f59ac" providerId="AD" clId="Web-{3FC8AE66-BEC5-4B07-86FE-D9B401B3EC18}" dt="2020-06-25T14:25:02.745" v="96" actId="14100"/>
      <pc:docMkLst>
        <pc:docMk/>
      </pc:docMkLst>
      <pc:sldChg chg="addSp modSp">
        <pc:chgData name="Rajaram Kaliyaperumal" userId="S::rajaram.kaliyaperumal@ejprd-project.eu::9e006d13-ae3a-4625-9af0-b2b8f25f59ac" providerId="AD" clId="Web-{3FC8AE66-BEC5-4B07-86FE-D9B401B3EC18}" dt="2020-06-25T14:25:02.745" v="96" actId="14100"/>
        <pc:sldMkLst>
          <pc:docMk/>
          <pc:sldMk cId="1470554956" sldId="269"/>
        </pc:sldMkLst>
        <pc:spChg chg="add mod">
          <ac:chgData name="Rajaram Kaliyaperumal" userId="S::rajaram.kaliyaperumal@ejprd-project.eu::9e006d13-ae3a-4625-9af0-b2b8f25f59ac" providerId="AD" clId="Web-{3FC8AE66-BEC5-4B07-86FE-D9B401B3EC18}" dt="2020-06-25T14:23:49.301" v="7"/>
          <ac:spMkLst>
            <pc:docMk/>
            <pc:sldMk cId="1470554956" sldId="269"/>
            <ac:spMk id="4" creationId="{0EC79A9C-DCF1-4ACE-9A34-82FFBCA367C6}"/>
          </ac:spMkLst>
        </pc:spChg>
        <pc:spChg chg="add mod">
          <ac:chgData name="Rajaram Kaliyaperumal" userId="S::rajaram.kaliyaperumal@ejprd-project.eu::9e006d13-ae3a-4625-9af0-b2b8f25f59ac" providerId="AD" clId="Web-{3FC8AE66-BEC5-4B07-86FE-D9B401B3EC18}" dt="2020-06-25T14:25:02.745" v="96" actId="14100"/>
          <ac:spMkLst>
            <pc:docMk/>
            <pc:sldMk cId="1470554956" sldId="269"/>
            <ac:spMk id="36" creationId="{FB091D79-1FA9-4E4D-9726-1EC4AEE7D595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5FADCE94-A70A-4A30-B12B-4B4BF44C3F49}"/>
    <pc:docChg chg="addSld modSld">
      <pc:chgData name="Rajaram Kaliyaperumal" userId="S::rajaram.kaliyaperumal@ejprd-project.eu::9e006d13-ae3a-4625-9af0-b2b8f25f59ac" providerId="AD" clId="Web-{5FADCE94-A70A-4A30-B12B-4B4BF44C3F49}" dt="2020-06-22T07:54:42.947" v="87" actId="1076"/>
      <pc:docMkLst>
        <pc:docMk/>
      </pc:docMkLst>
      <pc:sldChg chg="modSp">
        <pc:chgData name="Rajaram Kaliyaperumal" userId="S::rajaram.kaliyaperumal@ejprd-project.eu::9e006d13-ae3a-4625-9af0-b2b8f25f59ac" providerId="AD" clId="Web-{5FADCE94-A70A-4A30-B12B-4B4BF44C3F49}" dt="2020-06-22T07:41:36.941" v="4" actId="20577"/>
        <pc:sldMkLst>
          <pc:docMk/>
          <pc:sldMk cId="109857222" sldId="256"/>
        </pc:sldMkLst>
        <pc:spChg chg="mod">
          <ac:chgData name="Rajaram Kaliyaperumal" userId="S::rajaram.kaliyaperumal@ejprd-project.eu::9e006d13-ae3a-4625-9af0-b2b8f25f59ac" providerId="AD" clId="Web-{5FADCE94-A70A-4A30-B12B-4B4BF44C3F49}" dt="2020-06-22T07:41:36.941" v="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new">
        <pc:chgData name="Rajaram Kaliyaperumal" userId="S::rajaram.kaliyaperumal@ejprd-project.eu::9e006d13-ae3a-4625-9af0-b2b8f25f59ac" providerId="AD" clId="Web-{5FADCE94-A70A-4A30-B12B-4B4BF44C3F49}" dt="2020-06-22T07:54:42.947" v="87" actId="1076"/>
        <pc:sldMkLst>
          <pc:docMk/>
          <pc:sldMk cId="2096348905" sldId="257"/>
        </pc:sldMkLst>
        <pc:spChg chg="mod">
          <ac:chgData name="Rajaram Kaliyaperumal" userId="S::rajaram.kaliyaperumal@ejprd-project.eu::9e006d13-ae3a-4625-9af0-b2b8f25f59ac" providerId="AD" clId="Web-{5FADCE94-A70A-4A30-B12B-4B4BF44C3F49}" dt="2020-06-22T07:42:19.769" v="37" actId="20577"/>
          <ac:spMkLst>
            <pc:docMk/>
            <pc:sldMk cId="2096348905" sldId="257"/>
            <ac:spMk id="2" creationId="{9A7D5D19-4266-4A38-977A-ED43BD962236}"/>
          </ac:spMkLst>
        </pc:spChg>
        <pc:spChg chg="add mod">
          <ac:chgData name="Rajaram Kaliyaperumal" userId="S::rajaram.kaliyaperumal@ejprd-project.eu::9e006d13-ae3a-4625-9af0-b2b8f25f59ac" providerId="AD" clId="Web-{5FADCE94-A70A-4A30-B12B-4B4BF44C3F49}" dt="2020-06-22T07:52:31.118" v="62" actId="1076"/>
          <ac:spMkLst>
            <pc:docMk/>
            <pc:sldMk cId="2096348905" sldId="257"/>
            <ac:spMk id="4" creationId="{78EC8DCB-425B-4402-9CD6-AEA5D34954B6}"/>
          </ac:spMkLst>
        </pc:spChg>
        <pc:spChg chg="add mod">
          <ac:chgData name="Rajaram Kaliyaperumal" userId="S::rajaram.kaliyaperumal@ejprd-project.eu::9e006d13-ae3a-4625-9af0-b2b8f25f59ac" providerId="AD" clId="Web-{5FADCE94-A70A-4A30-B12B-4B4BF44C3F49}" dt="2020-06-22T07:53:41.338" v="78" actId="14100"/>
          <ac:spMkLst>
            <pc:docMk/>
            <pc:sldMk cId="2096348905" sldId="257"/>
            <ac:spMk id="5" creationId="{D27012EF-97F5-4825-B19D-3C6F4B6BF74F}"/>
          </ac:spMkLst>
        </pc:spChg>
        <pc:spChg chg="add mod">
          <ac:chgData name="Rajaram Kaliyaperumal" userId="S::rajaram.kaliyaperumal@ejprd-project.eu::9e006d13-ae3a-4625-9af0-b2b8f25f59ac" providerId="AD" clId="Web-{5FADCE94-A70A-4A30-B12B-4B4BF44C3F49}" dt="2020-06-22T07:54:38.994" v="86" actId="1076"/>
          <ac:spMkLst>
            <pc:docMk/>
            <pc:sldMk cId="2096348905" sldId="257"/>
            <ac:spMk id="6" creationId="{B491D00A-D8D0-47C7-8292-CB0C5AC2DFCA}"/>
          </ac:spMkLst>
        </pc:spChg>
        <pc:spChg chg="add mod">
          <ac:chgData name="Rajaram Kaliyaperumal" userId="S::rajaram.kaliyaperumal@ejprd-project.eu::9e006d13-ae3a-4625-9af0-b2b8f25f59ac" providerId="AD" clId="Web-{5FADCE94-A70A-4A30-B12B-4B4BF44C3F49}" dt="2020-06-22T07:54:42.947" v="87" actId="1076"/>
          <ac:spMkLst>
            <pc:docMk/>
            <pc:sldMk cId="2096348905" sldId="257"/>
            <ac:spMk id="7" creationId="{AFC799BA-A5B2-4BE0-90AD-1C4CBF7E5F7B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E0E0B29A-17A4-4191-996F-C1E71F6870C2}"/>
    <pc:docChg chg="addSld delSld modSld">
      <pc:chgData name="Rajaram Kaliyaperumal" userId="S::rajaram.kaliyaperumal@ejprd-project.eu::9e006d13-ae3a-4625-9af0-b2b8f25f59ac" providerId="AD" clId="Web-{E0E0B29A-17A4-4191-996F-C1E71F6870C2}" dt="2020-06-22T10:51:20.914" v="1272" actId="1076"/>
      <pc:docMkLst>
        <pc:docMk/>
      </pc:docMkLst>
      <pc:sldChg chg="addSp delSp modSp">
        <pc:chgData name="Rajaram Kaliyaperumal" userId="S::rajaram.kaliyaperumal@ejprd-project.eu::9e006d13-ae3a-4625-9af0-b2b8f25f59ac" providerId="AD" clId="Web-{E0E0B29A-17A4-4191-996F-C1E71F6870C2}" dt="2020-06-22T10:19:20.028" v="922"/>
        <pc:sldMkLst>
          <pc:docMk/>
          <pc:sldMk cId="2096348905" sldId="257"/>
        </pc:sldMkLst>
        <pc:spChg chg="mod">
          <ac:chgData name="Rajaram Kaliyaperumal" userId="S::rajaram.kaliyaperumal@ejprd-project.eu::9e006d13-ae3a-4625-9af0-b2b8f25f59ac" providerId="AD" clId="Web-{E0E0B29A-17A4-4191-996F-C1E71F6870C2}" dt="2020-06-22T09:36:59.054" v="28" actId="1076"/>
          <ac:spMkLst>
            <pc:docMk/>
            <pc:sldMk cId="2096348905" sldId="257"/>
            <ac:spMk id="4" creationId="{78EC8DCB-425B-4402-9CD6-AEA5D34954B6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32:55.771" v="2" actId="1076"/>
          <ac:spMkLst>
            <pc:docMk/>
            <pc:sldMk cId="2096348905" sldId="257"/>
            <ac:spMk id="5" creationId="{D27012EF-97F5-4825-B19D-3C6F4B6BF74F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33:04.928" v="3" actId="1076"/>
          <ac:spMkLst>
            <pc:docMk/>
            <pc:sldMk cId="2096348905" sldId="257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19:20.028" v="922"/>
          <ac:spMkLst>
            <pc:docMk/>
            <pc:sldMk cId="2096348905" sldId="257"/>
            <ac:spMk id="7" creationId="{AFC799BA-A5B2-4BE0-90AD-1C4CBF7E5F7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36:59.070" v="29" actId="1076"/>
          <ac:spMkLst>
            <pc:docMk/>
            <pc:sldMk cId="2096348905" sldId="257"/>
            <ac:spMk id="8" creationId="{BAB2D1A3-698B-4D6D-895B-AA6D35C08C17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6:59.070" v="30" actId="1076"/>
          <ac:spMkLst>
            <pc:docMk/>
            <pc:sldMk cId="2096348905" sldId="257"/>
            <ac:spMk id="9" creationId="{E749460D-9D51-440B-B0C8-54F4355DBAB3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6:59.085" v="31" actId="1076"/>
          <ac:spMkLst>
            <pc:docMk/>
            <pc:sldMk cId="2096348905" sldId="257"/>
            <ac:spMk id="10" creationId="{90B41A15-568B-4577-AE32-68FCD508FC3D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7:28.462" v="41" actId="20577"/>
          <ac:spMkLst>
            <pc:docMk/>
            <pc:sldMk cId="2096348905" sldId="257"/>
            <ac:spMk id="11" creationId="{8ADC56A2-ABF8-4A4D-9712-1B2785F7033A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09:38:26.013" v="47"/>
          <ac:spMkLst>
            <pc:docMk/>
            <pc:sldMk cId="2096348905" sldId="257"/>
            <ac:spMk id="12" creationId="{4008C4FF-A868-44F4-B0DD-779143FA3814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8:48.140" v="51"/>
          <ac:spMkLst>
            <pc:docMk/>
            <pc:sldMk cId="2096348905" sldId="257"/>
            <ac:spMk id="13" creationId="{51B29F24-13AB-4F26-9C03-B8F0A96B5117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9:11.532" v="53" actId="1076"/>
          <ac:spMkLst>
            <pc:docMk/>
            <pc:sldMk cId="2096348905" sldId="257"/>
            <ac:spMk id="14" creationId="{7326C895-7273-4C33-9394-CFBA71AFA01D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39:19.673" v="55" actId="1076"/>
          <ac:spMkLst>
            <pc:docMk/>
            <pc:sldMk cId="2096348905" sldId="257"/>
            <ac:spMk id="15" creationId="{FF5F07A6-678C-41F1-A44B-8DC70F8A4FAB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41:10.931" v="62"/>
          <ac:spMkLst>
            <pc:docMk/>
            <pc:sldMk cId="2096348905" sldId="257"/>
            <ac:spMk id="16" creationId="{FF759C9C-348C-4A76-806D-3B8ACA40F527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41:55.403" v="87" actId="20577"/>
          <ac:spMkLst>
            <pc:docMk/>
            <pc:sldMk cId="2096348905" sldId="257"/>
            <ac:spMk id="17" creationId="{3195AB17-FD59-4939-BA19-C78A561D903E}"/>
          </ac:spMkLst>
        </pc:spChg>
        <pc:spChg chg="add del">
          <ac:chgData name="Rajaram Kaliyaperumal" userId="S::rajaram.kaliyaperumal@ejprd-project.eu::9e006d13-ae3a-4625-9af0-b2b8f25f59ac" providerId="AD" clId="Web-{E0E0B29A-17A4-4191-996F-C1E71F6870C2}" dt="2020-06-22T09:41:29.526" v="69"/>
          <ac:spMkLst>
            <pc:docMk/>
            <pc:sldMk cId="2096348905" sldId="257"/>
            <ac:spMk id="18" creationId="{AFA7D94C-08DF-492E-B2E3-7F3947BB2F36}"/>
          </ac:spMkLst>
        </pc:spChg>
        <pc:spChg chg="add del">
          <ac:chgData name="Rajaram Kaliyaperumal" userId="S::rajaram.kaliyaperumal@ejprd-project.eu::9e006d13-ae3a-4625-9af0-b2b8f25f59ac" providerId="AD" clId="Web-{E0E0B29A-17A4-4191-996F-C1E71F6870C2}" dt="2020-06-22T09:41:27.073" v="68"/>
          <ac:spMkLst>
            <pc:docMk/>
            <pc:sldMk cId="2096348905" sldId="257"/>
            <ac:spMk id="19" creationId="{D0A482D2-C680-4686-BFF7-AE9B3F017473}"/>
          </ac:spMkLst>
        </pc:spChg>
        <pc:spChg chg="add del">
          <ac:chgData name="Rajaram Kaliyaperumal" userId="S::rajaram.kaliyaperumal@ejprd-project.eu::9e006d13-ae3a-4625-9af0-b2b8f25f59ac" providerId="AD" clId="Web-{E0E0B29A-17A4-4191-996F-C1E71F6870C2}" dt="2020-06-22T09:41:24.244" v="67"/>
          <ac:spMkLst>
            <pc:docMk/>
            <pc:sldMk cId="2096348905" sldId="257"/>
            <ac:spMk id="20" creationId="{438B2BD6-29ED-4FCF-BC6C-8014B830E39E}"/>
          </ac:spMkLst>
        </pc:spChg>
      </pc:sldChg>
      <pc:sldChg chg="addSp modSp add replId">
        <pc:chgData name="Rajaram Kaliyaperumal" userId="S::rajaram.kaliyaperumal@ejprd-project.eu::9e006d13-ae3a-4625-9af0-b2b8f25f59ac" providerId="AD" clId="Web-{E0E0B29A-17A4-4191-996F-C1E71F6870C2}" dt="2020-06-22T10:19:24.685" v="923"/>
        <pc:sldMkLst>
          <pc:docMk/>
          <pc:sldMk cId="2505597546" sldId="258"/>
        </pc:sldMkLst>
        <pc:spChg chg="mod">
          <ac:chgData name="Rajaram Kaliyaperumal" userId="S::rajaram.kaliyaperumal@ejprd-project.eu::9e006d13-ae3a-4625-9af0-b2b8f25f59ac" providerId="AD" clId="Web-{E0E0B29A-17A4-4191-996F-C1E71F6870C2}" dt="2020-06-22T09:46:23.750" v="153" actId="20577"/>
          <ac:spMkLst>
            <pc:docMk/>
            <pc:sldMk cId="2505597546" sldId="258"/>
            <ac:spMk id="2" creationId="{9A7D5D19-4266-4A38-977A-ED43BD962236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125" v="91" actId="1076"/>
          <ac:spMkLst>
            <pc:docMk/>
            <pc:sldMk cId="2505597546" sldId="258"/>
            <ac:spMk id="4" creationId="{78EC8DCB-425B-4402-9CD6-AEA5D34954B6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140" v="92" actId="1076"/>
          <ac:spMkLst>
            <pc:docMk/>
            <pc:sldMk cId="2505597546" sldId="258"/>
            <ac:spMk id="5" creationId="{D27012EF-97F5-4825-B19D-3C6F4B6BF74F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156" v="93" actId="1076"/>
          <ac:spMkLst>
            <pc:docMk/>
            <pc:sldMk cId="2505597546" sldId="258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19:24.685" v="923"/>
          <ac:spMkLst>
            <pc:docMk/>
            <pc:sldMk cId="2505597546" sldId="258"/>
            <ac:spMk id="7" creationId="{AFC799BA-A5B2-4BE0-90AD-1C4CBF7E5F7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171" v="95" actId="1076"/>
          <ac:spMkLst>
            <pc:docMk/>
            <pc:sldMk cId="2505597546" sldId="258"/>
            <ac:spMk id="8" creationId="{BAB2D1A3-698B-4D6D-895B-AA6D35C08C1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171" v="96" actId="1076"/>
          <ac:spMkLst>
            <pc:docMk/>
            <pc:sldMk cId="2505597546" sldId="258"/>
            <ac:spMk id="9" creationId="{E749460D-9D51-440B-B0C8-54F4355DBAB3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4:58.494" v="118" actId="20577"/>
          <ac:spMkLst>
            <pc:docMk/>
            <pc:sldMk cId="2505597546" sldId="258"/>
            <ac:spMk id="10" creationId="{90B41A15-568B-4577-AE32-68FCD508FC3D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03" v="98" actId="1076"/>
          <ac:spMkLst>
            <pc:docMk/>
            <pc:sldMk cId="2505597546" sldId="258"/>
            <ac:spMk id="11" creationId="{8ADC56A2-ABF8-4A4D-9712-1B2785F7033A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44:43.977" v="113" actId="14100"/>
          <ac:spMkLst>
            <pc:docMk/>
            <pc:sldMk cId="2505597546" sldId="258"/>
            <ac:spMk id="12" creationId="{0EC3E941-20D3-4D89-A372-C94125D2D22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03" v="99" actId="1076"/>
          <ac:spMkLst>
            <pc:docMk/>
            <pc:sldMk cId="2505597546" sldId="258"/>
            <ac:spMk id="13" creationId="{51B29F24-13AB-4F26-9C03-B8F0A96B511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18" v="100" actId="1076"/>
          <ac:spMkLst>
            <pc:docMk/>
            <pc:sldMk cId="2505597546" sldId="258"/>
            <ac:spMk id="14" creationId="{7326C895-7273-4C33-9394-CFBA71AFA01D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18" v="101" actId="1076"/>
          <ac:spMkLst>
            <pc:docMk/>
            <pc:sldMk cId="2505597546" sldId="258"/>
            <ac:spMk id="15" creationId="{FF5F07A6-678C-41F1-A44B-8DC70F8A4FA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34" v="102" actId="1076"/>
          <ac:spMkLst>
            <pc:docMk/>
            <pc:sldMk cId="2505597546" sldId="258"/>
            <ac:spMk id="16" creationId="{FF759C9C-348C-4A76-806D-3B8ACA40F52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42:40.234" v="103" actId="1076"/>
          <ac:spMkLst>
            <pc:docMk/>
            <pc:sldMk cId="2505597546" sldId="258"/>
            <ac:spMk id="17" creationId="{3195AB17-FD59-4939-BA19-C78A561D903E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09:46:11.170" v="150" actId="20577"/>
          <ac:spMkLst>
            <pc:docMk/>
            <pc:sldMk cId="2505597546" sldId="258"/>
            <ac:spMk id="18" creationId="{7D926451-2288-4D31-A68B-8FF4A4523F64}"/>
          </ac:spMkLst>
        </pc:spChg>
      </pc:sldChg>
      <pc:sldChg chg="addSp modSp add replId">
        <pc:chgData name="Rajaram Kaliyaperumal" userId="S::rajaram.kaliyaperumal@ejprd-project.eu::9e006d13-ae3a-4625-9af0-b2b8f25f59ac" providerId="AD" clId="Web-{E0E0B29A-17A4-4191-996F-C1E71F6870C2}" dt="2020-06-22T10:19:13.700" v="921"/>
        <pc:sldMkLst>
          <pc:docMk/>
          <pc:sldMk cId="3337843607" sldId="259"/>
        </pc:sldMkLst>
        <pc:spChg chg="mod">
          <ac:chgData name="Rajaram Kaliyaperumal" userId="S::rajaram.kaliyaperumal@ejprd-project.eu::9e006d13-ae3a-4625-9af0-b2b8f25f59ac" providerId="AD" clId="Web-{E0E0B29A-17A4-4191-996F-C1E71F6870C2}" dt="2020-06-22T09:53:32.092" v="279" actId="20577"/>
          <ac:spMkLst>
            <pc:docMk/>
            <pc:sldMk cId="3337843607" sldId="259"/>
            <ac:spMk id="3" creationId="{52D96B34-8995-4519-8F04-C2D2A9C59FD8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16" v="263" actId="1076"/>
          <ac:spMkLst>
            <pc:docMk/>
            <pc:sldMk cId="3337843607" sldId="259"/>
            <ac:spMk id="4" creationId="{78EC8DCB-425B-4402-9CD6-AEA5D34954B6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684" v="260" actId="1076"/>
          <ac:spMkLst>
            <pc:docMk/>
            <pc:sldMk cId="3337843607" sldId="259"/>
            <ac:spMk id="5" creationId="{D27012EF-97F5-4825-B19D-3C6F4B6BF74F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00" v="261" actId="1076"/>
          <ac:spMkLst>
            <pc:docMk/>
            <pc:sldMk cId="3337843607" sldId="259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19:13.700" v="921"/>
          <ac:spMkLst>
            <pc:docMk/>
            <pc:sldMk cId="3337843607" sldId="259"/>
            <ac:spMk id="7" creationId="{AFC799BA-A5B2-4BE0-90AD-1C4CBF7E5F7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31" v="265" actId="1076"/>
          <ac:spMkLst>
            <pc:docMk/>
            <pc:sldMk cId="3337843607" sldId="259"/>
            <ac:spMk id="8" creationId="{BAB2D1A3-698B-4D6D-895B-AA6D35C08C1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16" v="264" actId="1076"/>
          <ac:spMkLst>
            <pc:docMk/>
            <pc:sldMk cId="3337843607" sldId="259"/>
            <ac:spMk id="9" creationId="{E749460D-9D51-440B-B0C8-54F4355DBAB3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47" v="266" actId="1076"/>
          <ac:spMkLst>
            <pc:docMk/>
            <pc:sldMk cId="3337843607" sldId="259"/>
            <ac:spMk id="10" creationId="{90B41A15-568B-4577-AE32-68FCD508FC3D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653" v="256" actId="1076"/>
          <ac:spMkLst>
            <pc:docMk/>
            <pc:sldMk cId="3337843607" sldId="259"/>
            <ac:spMk id="11" creationId="{8ADC56A2-ABF8-4A4D-9712-1B2785F7033A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16:17.312" v="865" actId="20577"/>
          <ac:spMkLst>
            <pc:docMk/>
            <pc:sldMk cId="3337843607" sldId="259"/>
            <ac:spMk id="12" creationId="{587BB9B0-9316-469C-B8C3-9BEC586A381C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653" v="257" actId="1076"/>
          <ac:spMkLst>
            <pc:docMk/>
            <pc:sldMk cId="3337843607" sldId="259"/>
            <ac:spMk id="13" creationId="{51B29F24-13AB-4F26-9C03-B8F0A96B511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669" v="258" actId="1076"/>
          <ac:spMkLst>
            <pc:docMk/>
            <pc:sldMk cId="3337843607" sldId="259"/>
            <ac:spMk id="14" creationId="{7326C895-7273-4C33-9394-CFBA71AFA01D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684" v="259" actId="1076"/>
          <ac:spMkLst>
            <pc:docMk/>
            <pc:sldMk cId="3337843607" sldId="259"/>
            <ac:spMk id="15" creationId="{FF5F07A6-678C-41F1-A44B-8DC70F8A4FA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47" v="267" actId="1076"/>
          <ac:spMkLst>
            <pc:docMk/>
            <pc:sldMk cId="3337843607" sldId="259"/>
            <ac:spMk id="16" creationId="{FF759C9C-348C-4A76-806D-3B8ACA40F52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09:53:15.762" v="268" actId="1076"/>
          <ac:spMkLst>
            <pc:docMk/>
            <pc:sldMk cId="3337843607" sldId="259"/>
            <ac:spMk id="17" creationId="{3195AB17-FD59-4939-BA19-C78A561D903E}"/>
          </ac:spMkLst>
        </pc:spChg>
      </pc:sldChg>
      <pc:sldChg chg="addSp delSp modSp add replId">
        <pc:chgData name="Rajaram Kaliyaperumal" userId="S::rajaram.kaliyaperumal@ejprd-project.eu::9e006d13-ae3a-4625-9af0-b2b8f25f59ac" providerId="AD" clId="Web-{E0E0B29A-17A4-4191-996F-C1E71F6870C2}" dt="2020-06-22T10:23:45.284" v="925" actId="20577"/>
        <pc:sldMkLst>
          <pc:docMk/>
          <pc:sldMk cId="3589815765" sldId="260"/>
        </pc:sldMkLst>
        <pc:spChg chg="mod">
          <ac:chgData name="Rajaram Kaliyaperumal" userId="S::rajaram.kaliyaperumal@ejprd-project.eu::9e006d13-ae3a-4625-9af0-b2b8f25f59ac" providerId="AD" clId="Web-{E0E0B29A-17A4-4191-996F-C1E71F6870C2}" dt="2020-06-22T10:08:47.797" v="576" actId="1076"/>
          <ac:spMkLst>
            <pc:docMk/>
            <pc:sldMk cId="3589815765" sldId="260"/>
            <ac:spMk id="4" creationId="{78EC8DCB-425B-4402-9CD6-AEA5D34954B6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969" v="588" actId="1076"/>
          <ac:spMkLst>
            <pc:docMk/>
            <pc:sldMk cId="3589815765" sldId="260"/>
            <ac:spMk id="5" creationId="{D27012EF-97F5-4825-B19D-3C6F4B6BF74F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984" v="589" actId="1076"/>
          <ac:spMkLst>
            <pc:docMk/>
            <pc:sldMk cId="3589815765" sldId="260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19:29.779" v="924"/>
          <ac:spMkLst>
            <pc:docMk/>
            <pc:sldMk cId="3589815765" sldId="260"/>
            <ac:spMk id="7" creationId="{AFC799BA-A5B2-4BE0-90AD-1C4CBF7E5F7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812" v="577" actId="1076"/>
          <ac:spMkLst>
            <pc:docMk/>
            <pc:sldMk cId="3589815765" sldId="260"/>
            <ac:spMk id="8" creationId="{BAB2D1A3-698B-4D6D-895B-AA6D35C08C1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828" v="578" actId="1076"/>
          <ac:spMkLst>
            <pc:docMk/>
            <pc:sldMk cId="3589815765" sldId="260"/>
            <ac:spMk id="9" creationId="{E749460D-9D51-440B-B0C8-54F4355DBAB3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59.235" v="592" actId="1076"/>
          <ac:spMkLst>
            <pc:docMk/>
            <pc:sldMk cId="3589815765" sldId="260"/>
            <ac:spMk id="10" creationId="{90B41A15-568B-4577-AE32-68FCD508FC3D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859" v="580" actId="1076"/>
          <ac:spMkLst>
            <pc:docMk/>
            <pc:sldMk cId="3589815765" sldId="260"/>
            <ac:spMk id="11" creationId="{8ADC56A2-ABF8-4A4D-9712-1B2785F7033A}"/>
          </ac:spMkLst>
        </pc:spChg>
        <pc:spChg chg="del mod">
          <ac:chgData name="Rajaram Kaliyaperumal" userId="S::rajaram.kaliyaperumal@ejprd-project.eu::9e006d13-ae3a-4625-9af0-b2b8f25f59ac" providerId="AD" clId="Web-{E0E0B29A-17A4-4191-996F-C1E71F6870C2}" dt="2020-06-22T10:08:51.281" v="591"/>
          <ac:spMkLst>
            <pc:docMk/>
            <pc:sldMk cId="3589815765" sldId="260"/>
            <ac:spMk id="12" creationId="{0EC3E941-20D3-4D89-A372-C94125D2D22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23:45.284" v="925" actId="20577"/>
          <ac:spMkLst>
            <pc:docMk/>
            <pc:sldMk cId="3589815765" sldId="260"/>
            <ac:spMk id="13" creationId="{51B29F24-13AB-4F26-9C03-B8F0A96B5117}"/>
          </ac:spMkLst>
        </pc:spChg>
        <pc:spChg chg="del">
          <ac:chgData name="Rajaram Kaliyaperumal" userId="S::rajaram.kaliyaperumal@ejprd-project.eu::9e006d13-ae3a-4625-9af0-b2b8f25f59ac" providerId="AD" clId="Web-{E0E0B29A-17A4-4191-996F-C1E71F6870C2}" dt="2020-06-22T10:06:48.257" v="556"/>
          <ac:spMkLst>
            <pc:docMk/>
            <pc:sldMk cId="3589815765" sldId="260"/>
            <ac:spMk id="14" creationId="{7326C895-7273-4C33-9394-CFBA71AFA01D}"/>
          </ac:spMkLst>
        </pc:spChg>
        <pc:spChg chg="del">
          <ac:chgData name="Rajaram Kaliyaperumal" userId="S::rajaram.kaliyaperumal@ejprd-project.eu::9e006d13-ae3a-4625-9af0-b2b8f25f59ac" providerId="AD" clId="Web-{E0E0B29A-17A4-4191-996F-C1E71F6870C2}" dt="2020-06-22T10:06:54.179" v="557"/>
          <ac:spMkLst>
            <pc:docMk/>
            <pc:sldMk cId="3589815765" sldId="260"/>
            <ac:spMk id="15" creationId="{FF5F07A6-678C-41F1-A44B-8DC70F8A4FAB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875" v="581" actId="1076"/>
          <ac:spMkLst>
            <pc:docMk/>
            <pc:sldMk cId="3589815765" sldId="260"/>
            <ac:spMk id="16" creationId="{FF759C9C-348C-4A76-806D-3B8ACA40F527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8:47.875" v="582" actId="1076"/>
          <ac:spMkLst>
            <pc:docMk/>
            <pc:sldMk cId="3589815765" sldId="260"/>
            <ac:spMk id="17" creationId="{3195AB17-FD59-4939-BA19-C78A561D903E}"/>
          </ac:spMkLst>
        </pc:spChg>
        <pc:spChg chg="mod">
          <ac:chgData name="Rajaram Kaliyaperumal" userId="S::rajaram.kaliyaperumal@ejprd-project.eu::9e006d13-ae3a-4625-9af0-b2b8f25f59ac" providerId="AD" clId="Web-{E0E0B29A-17A4-4191-996F-C1E71F6870C2}" dt="2020-06-22T10:09:08.736" v="594" actId="1076"/>
          <ac:spMkLst>
            <pc:docMk/>
            <pc:sldMk cId="3589815765" sldId="260"/>
            <ac:spMk id="18" creationId="{7D926451-2288-4D31-A68B-8FF4A4523F64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10:10:39.226" v="606"/>
          <ac:spMkLst>
            <pc:docMk/>
            <pc:sldMk cId="3589815765" sldId="260"/>
            <ac:spMk id="19" creationId="{24C59AEE-49D1-48AA-A9D7-1C40EB38B6AB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18:09.664" v="919" actId="20577"/>
          <ac:spMkLst>
            <pc:docMk/>
            <pc:sldMk cId="3589815765" sldId="260"/>
            <ac:spMk id="20" creationId="{706FBF95-9217-458C-B000-CC0ACBD8F6CD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09:43.722" v="598" actId="14100"/>
          <ac:spMkLst>
            <pc:docMk/>
            <pc:sldMk cId="3589815765" sldId="260"/>
            <ac:spMk id="21" creationId="{0686AAE5-17AA-41A1-B974-10A145A24748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18:05.211" v="918" actId="20577"/>
          <ac:spMkLst>
            <pc:docMk/>
            <pc:sldMk cId="3589815765" sldId="260"/>
            <ac:spMk id="22" creationId="{A831A7B5-FA3C-4822-B0E4-6762ECAD37C6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17:37.255" v="915" actId="20577"/>
          <ac:spMkLst>
            <pc:docMk/>
            <pc:sldMk cId="3589815765" sldId="260"/>
            <ac:spMk id="23" creationId="{A4E3175D-F53D-429A-A4CC-CB3D94571672}"/>
          </ac:spMkLst>
        </pc:spChg>
      </pc:sldChg>
      <pc:sldChg chg="addSp delSp modSp new">
        <pc:chgData name="Rajaram Kaliyaperumal" userId="S::rajaram.kaliyaperumal@ejprd-project.eu::9e006d13-ae3a-4625-9af0-b2b8f25f59ac" providerId="AD" clId="Web-{E0E0B29A-17A4-4191-996F-C1E71F6870C2}" dt="2020-06-22T10:51:20.914" v="1272" actId="1076"/>
        <pc:sldMkLst>
          <pc:docMk/>
          <pc:sldMk cId="1324681836" sldId="261"/>
        </pc:sldMkLst>
        <pc:spChg chg="mod">
          <ac:chgData name="Rajaram Kaliyaperumal" userId="S::rajaram.kaliyaperumal@ejprd-project.eu::9e006d13-ae3a-4625-9af0-b2b8f25f59ac" providerId="AD" clId="Web-{E0E0B29A-17A4-4191-996F-C1E71F6870C2}" dt="2020-06-22T10:24:24.709" v="940" actId="20577"/>
          <ac:spMkLst>
            <pc:docMk/>
            <pc:sldMk cId="1324681836" sldId="261"/>
            <ac:spMk id="2" creationId="{C75EB6A4-6007-4ABE-8BB9-9F8FDE8F23B5}"/>
          </ac:spMkLst>
        </pc:spChg>
        <pc:spChg chg="del">
          <ac:chgData name="Rajaram Kaliyaperumal" userId="S::rajaram.kaliyaperumal@ejprd-project.eu::9e006d13-ae3a-4625-9af0-b2b8f25f59ac" providerId="AD" clId="Web-{E0E0B29A-17A4-4191-996F-C1E71F6870C2}" dt="2020-06-22T10:27:30.190" v="943"/>
          <ac:spMkLst>
            <pc:docMk/>
            <pc:sldMk cId="1324681836" sldId="261"/>
            <ac:spMk id="3" creationId="{055043F7-6CFE-4B1C-A06C-4A5A180C5257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10:29:24.433" v="948"/>
          <ac:spMkLst>
            <pc:docMk/>
            <pc:sldMk cId="1324681836" sldId="261"/>
            <ac:spMk id="7" creationId="{97D81C16-1B6C-4DE2-A376-E7345A59EEE5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10:29:29.793" v="950"/>
          <ac:spMkLst>
            <pc:docMk/>
            <pc:sldMk cId="1324681836" sldId="261"/>
            <ac:spMk id="9" creationId="{049D173E-9D97-4BE7-AB9B-ED6A2AE4D7D4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10:30:05.967" v="953"/>
          <ac:spMkLst>
            <pc:docMk/>
            <pc:sldMk cId="1324681836" sldId="261"/>
            <ac:spMk id="11" creationId="{F15F2931-1CB2-4BC5-9899-C670E8FA64A5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38:22.431" v="982" actId="1076"/>
          <ac:spMkLst>
            <pc:docMk/>
            <pc:sldMk cId="1324681836" sldId="261"/>
            <ac:spMk id="17" creationId="{4B699F62-6833-48CE-9D86-7635766C8C91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0:14.174" v="987" actId="1076"/>
          <ac:spMkLst>
            <pc:docMk/>
            <pc:sldMk cId="1324681836" sldId="261"/>
            <ac:spMk id="19" creationId="{312BB61C-8149-4507-9C03-9B2E4E12CE6C}"/>
          </ac:spMkLst>
        </pc:spChg>
        <pc:spChg chg="add del mod">
          <ac:chgData name="Rajaram Kaliyaperumal" userId="S::rajaram.kaliyaperumal@ejprd-project.eu::9e006d13-ae3a-4625-9af0-b2b8f25f59ac" providerId="AD" clId="Web-{E0E0B29A-17A4-4191-996F-C1E71F6870C2}" dt="2020-06-22T10:41:14.098" v="1012"/>
          <ac:spMkLst>
            <pc:docMk/>
            <pc:sldMk cId="1324681836" sldId="261"/>
            <ac:spMk id="20" creationId="{CACEDEED-9C31-47DE-97E2-1F43812A13AB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2:54.494" v="1069" actId="20577"/>
          <ac:spMkLst>
            <pc:docMk/>
            <pc:sldMk cId="1324681836" sldId="261"/>
            <ac:spMk id="21" creationId="{E7C6B642-BE49-468A-8E68-140546480352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4:41.524" v="1139" actId="20577"/>
          <ac:spMkLst>
            <pc:docMk/>
            <pc:sldMk cId="1324681836" sldId="261"/>
            <ac:spMk id="22" creationId="{25061A6D-43ED-4E7D-A4DC-5B64D4E7E500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6:22.501" v="1197" actId="1076"/>
          <ac:spMkLst>
            <pc:docMk/>
            <pc:sldMk cId="1324681836" sldId="261"/>
            <ac:spMk id="23" creationId="{4DB157B8-A5BF-42F0-8163-5214C02F306A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9:21.654" v="1232" actId="1076"/>
          <ac:spMkLst>
            <pc:docMk/>
            <pc:sldMk cId="1324681836" sldId="261"/>
            <ac:spMk id="24" creationId="{0612D59D-8AB8-4743-B201-71D1D90F7892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8:24.447" v="1224" actId="14100"/>
          <ac:spMkLst>
            <pc:docMk/>
            <pc:sldMk cId="1324681836" sldId="261"/>
            <ac:spMk id="25" creationId="{E81164F6-6B86-4DB7-846A-7B75F97AC56B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49:07.575" v="1230" actId="14100"/>
          <ac:spMkLst>
            <pc:docMk/>
            <pc:sldMk cId="1324681836" sldId="261"/>
            <ac:spMk id="26" creationId="{D4AE4D2B-933A-4F32-8302-BDAFDDEA70B5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50:32.613" v="1240" actId="14100"/>
          <ac:spMkLst>
            <pc:docMk/>
            <pc:sldMk cId="1324681836" sldId="261"/>
            <ac:spMk id="28" creationId="{6E0E9B64-CA37-453E-83E3-8335D62AA999}"/>
          </ac:spMkLst>
        </pc:spChg>
        <pc:spChg chg="add mod">
          <ac:chgData name="Rajaram Kaliyaperumal" userId="S::rajaram.kaliyaperumal@ejprd-project.eu::9e006d13-ae3a-4625-9af0-b2b8f25f59ac" providerId="AD" clId="Web-{E0E0B29A-17A4-4191-996F-C1E71F6870C2}" dt="2020-06-22T10:51:20.914" v="1272" actId="1076"/>
          <ac:spMkLst>
            <pc:docMk/>
            <pc:sldMk cId="1324681836" sldId="261"/>
            <ac:spMk id="29" creationId="{AED4A70E-095C-4209-A13D-02C185B43657}"/>
          </ac:spMkLst>
        </pc:spChg>
        <pc:picChg chg="add del mod ord">
          <ac:chgData name="Rajaram Kaliyaperumal" userId="S::rajaram.kaliyaperumal@ejprd-project.eu::9e006d13-ae3a-4625-9af0-b2b8f25f59ac" providerId="AD" clId="Web-{E0E0B29A-17A4-4191-996F-C1E71F6870C2}" dt="2020-06-22T10:29:33.731" v="952"/>
          <ac:picMkLst>
            <pc:docMk/>
            <pc:sldMk cId="1324681836" sldId="261"/>
            <ac:picMk id="4" creationId="{E135B90D-1DE7-47BF-A55C-DFFAA8F4DDB3}"/>
          </ac:picMkLst>
        </pc:picChg>
        <pc:picChg chg="add del mod">
          <ac:chgData name="Rajaram Kaliyaperumal" userId="S::rajaram.kaliyaperumal@ejprd-project.eu::9e006d13-ae3a-4625-9af0-b2b8f25f59ac" providerId="AD" clId="Web-{E0E0B29A-17A4-4191-996F-C1E71F6870C2}" dt="2020-06-22T10:29:31.558" v="951"/>
          <ac:picMkLst>
            <pc:docMk/>
            <pc:sldMk cId="1324681836" sldId="261"/>
            <ac:picMk id="5" creationId="{DEFB5F04-467D-4BB9-9E11-ED8CB1DAC1E7}"/>
          </ac:picMkLst>
        </pc:picChg>
        <pc:picChg chg="add mod ord">
          <ac:chgData name="Rajaram Kaliyaperumal" userId="S::rajaram.kaliyaperumal@ejprd-project.eu::9e006d13-ae3a-4625-9af0-b2b8f25f59ac" providerId="AD" clId="Web-{E0E0B29A-17A4-4191-996F-C1E71F6870C2}" dt="2020-06-22T10:32:42.900" v="962" actId="1076"/>
          <ac:picMkLst>
            <pc:docMk/>
            <pc:sldMk cId="1324681836" sldId="261"/>
            <ac:picMk id="12" creationId="{1F32F1BF-F74C-4050-9F1E-6F0A47EE259F}"/>
          </ac:picMkLst>
        </pc:picChg>
        <pc:picChg chg="add mod">
          <ac:chgData name="Rajaram Kaliyaperumal" userId="S::rajaram.kaliyaperumal@ejprd-project.eu::9e006d13-ae3a-4625-9af0-b2b8f25f59ac" providerId="AD" clId="Web-{E0E0B29A-17A4-4191-996F-C1E71F6870C2}" dt="2020-06-22T10:38:16.024" v="980" actId="1076"/>
          <ac:picMkLst>
            <pc:docMk/>
            <pc:sldMk cId="1324681836" sldId="261"/>
            <ac:picMk id="13" creationId="{6CE05D79-AD56-490A-9B23-645A6F5FE7BC}"/>
          </ac:picMkLst>
        </pc:picChg>
        <pc:picChg chg="add mod">
          <ac:chgData name="Rajaram Kaliyaperumal" userId="S::rajaram.kaliyaperumal@ejprd-project.eu::9e006d13-ae3a-4625-9af0-b2b8f25f59ac" providerId="AD" clId="Web-{E0E0B29A-17A4-4191-996F-C1E71F6870C2}" dt="2020-06-22T10:38:14.129" v="979" actId="1076"/>
          <ac:picMkLst>
            <pc:docMk/>
            <pc:sldMk cId="1324681836" sldId="261"/>
            <ac:picMk id="14" creationId="{4026D651-937D-4998-B643-23C5FF42975C}"/>
          </ac:picMkLst>
        </pc:picChg>
        <pc:picChg chg="add mod">
          <ac:chgData name="Rajaram Kaliyaperumal" userId="S::rajaram.kaliyaperumal@ejprd-project.eu::9e006d13-ae3a-4625-9af0-b2b8f25f59ac" providerId="AD" clId="Web-{E0E0B29A-17A4-4191-996F-C1E71F6870C2}" dt="2020-06-22T10:45:09.205" v="1143" actId="1076"/>
          <ac:picMkLst>
            <pc:docMk/>
            <pc:sldMk cId="1324681836" sldId="261"/>
            <ac:picMk id="15" creationId="{B099C585-6E69-409C-9BD8-C3B21208571A}"/>
          </ac:picMkLst>
        </pc:picChg>
        <pc:picChg chg="add mod">
          <ac:chgData name="Rajaram Kaliyaperumal" userId="S::rajaram.kaliyaperumal@ejprd-project.eu::9e006d13-ae3a-4625-9af0-b2b8f25f59ac" providerId="AD" clId="Web-{E0E0B29A-17A4-4191-996F-C1E71F6870C2}" dt="2020-06-22T10:49:13.810" v="1231" actId="1076"/>
          <ac:picMkLst>
            <pc:docMk/>
            <pc:sldMk cId="1324681836" sldId="261"/>
            <ac:picMk id="16" creationId="{01C212B6-269A-4DFE-8276-7FEDDF6B6752}"/>
          </ac:picMkLst>
        </pc:picChg>
        <pc:picChg chg="add del">
          <ac:chgData name="Rajaram Kaliyaperumal" userId="S::rajaram.kaliyaperumal@ejprd-project.eu::9e006d13-ae3a-4625-9af0-b2b8f25f59ac" providerId="AD" clId="Web-{E0E0B29A-17A4-4191-996F-C1E71F6870C2}" dt="2020-06-22T10:38:30.559" v="984"/>
          <ac:picMkLst>
            <pc:docMk/>
            <pc:sldMk cId="1324681836" sldId="261"/>
            <ac:picMk id="18" creationId="{182097F8-FD02-4540-882A-7CA8781CB3EB}"/>
          </ac:picMkLst>
        </pc:picChg>
        <pc:picChg chg="add mod">
          <ac:chgData name="Rajaram Kaliyaperumal" userId="S::rajaram.kaliyaperumal@ejprd-project.eu::9e006d13-ae3a-4625-9af0-b2b8f25f59ac" providerId="AD" clId="Web-{E0E0B29A-17A4-4191-996F-C1E71F6870C2}" dt="2020-06-22T10:50:02.424" v="1235" actId="1076"/>
          <ac:picMkLst>
            <pc:docMk/>
            <pc:sldMk cId="1324681836" sldId="261"/>
            <ac:picMk id="27" creationId="{65252431-766D-4857-9750-B75D36E66746}"/>
          </ac:picMkLst>
        </pc:picChg>
      </pc:sldChg>
      <pc:sldChg chg="modSp new del">
        <pc:chgData name="Rajaram Kaliyaperumal" userId="S::rajaram.kaliyaperumal@ejprd-project.eu::9e006d13-ae3a-4625-9af0-b2b8f25f59ac" providerId="AD" clId="Web-{E0E0B29A-17A4-4191-996F-C1E71F6870C2}" dt="2020-06-22T10:24:10.145" v="932"/>
        <pc:sldMkLst>
          <pc:docMk/>
          <pc:sldMk cId="2803290816" sldId="261"/>
        </pc:sldMkLst>
        <pc:spChg chg="mod">
          <ac:chgData name="Rajaram Kaliyaperumal" userId="S::rajaram.kaliyaperumal@ejprd-project.eu::9e006d13-ae3a-4625-9af0-b2b8f25f59ac" providerId="AD" clId="Web-{E0E0B29A-17A4-4191-996F-C1E71F6870C2}" dt="2020-06-22T10:24:05.067" v="929" actId="20577"/>
          <ac:spMkLst>
            <pc:docMk/>
            <pc:sldMk cId="2803290816" sldId="261"/>
            <ac:spMk id="2" creationId="{0ED65325-2DF6-4C62-B1A4-92F7910F919C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D412EAF7-9D2E-45FB-A150-47CAF2944E37}"/>
    <pc:docChg chg="modSld">
      <pc:chgData name="Rajaram Kaliyaperumal" userId="S::rajaram.kaliyaperumal@ejprd-project.eu::9e006d13-ae3a-4625-9af0-b2b8f25f59ac" providerId="AD" clId="Web-{D412EAF7-9D2E-45FB-A150-47CAF2944E37}" dt="2020-06-25T09:35:58.275" v="175" actId="20577"/>
      <pc:docMkLst>
        <pc:docMk/>
      </pc:docMkLst>
      <pc:sldChg chg="addSp delSp modSp">
        <pc:chgData name="Rajaram Kaliyaperumal" userId="S::rajaram.kaliyaperumal@ejprd-project.eu::9e006d13-ae3a-4625-9af0-b2b8f25f59ac" providerId="AD" clId="Web-{D412EAF7-9D2E-45FB-A150-47CAF2944E37}" dt="2020-06-25T09:35:57.775" v="173" actId="20577"/>
        <pc:sldMkLst>
          <pc:docMk/>
          <pc:sldMk cId="1470554956" sldId="269"/>
        </pc:sldMkLst>
        <pc:spChg chg="add del mod">
          <ac:chgData name="Rajaram Kaliyaperumal" userId="S::rajaram.kaliyaperumal@ejprd-project.eu::9e006d13-ae3a-4625-9af0-b2b8f25f59ac" providerId="AD" clId="Web-{D412EAF7-9D2E-45FB-A150-47CAF2944E37}" dt="2020-06-25T09:28:25.887" v="9"/>
          <ac:spMkLst>
            <pc:docMk/>
            <pc:sldMk cId="1470554956" sldId="269"/>
            <ac:spMk id="4" creationId="{0AB03F37-2D6F-4B17-936C-2685B991D3C1}"/>
          </ac:spMkLst>
        </pc:spChg>
        <pc:spChg chg="add del mod">
          <ac:chgData name="Rajaram Kaliyaperumal" userId="S::rajaram.kaliyaperumal@ejprd-project.eu::9e006d13-ae3a-4625-9af0-b2b8f25f59ac" providerId="AD" clId="Web-{D412EAF7-9D2E-45FB-A150-47CAF2944E37}" dt="2020-06-25T09:35:11.291" v="157"/>
          <ac:spMkLst>
            <pc:docMk/>
            <pc:sldMk cId="1470554956" sldId="269"/>
            <ac:spMk id="9" creationId="{33F9174B-722B-4972-9526-A5A5D9FE72D0}"/>
          </ac:spMkLst>
        </pc:spChg>
        <pc:spChg chg="mod">
          <ac:chgData name="Rajaram Kaliyaperumal" userId="S::rajaram.kaliyaperumal@ejprd-project.eu::9e006d13-ae3a-4625-9af0-b2b8f25f59ac" providerId="AD" clId="Web-{D412EAF7-9D2E-45FB-A150-47CAF2944E37}" dt="2020-06-25T09:35:53.697" v="170" actId="20577"/>
          <ac:spMkLst>
            <pc:docMk/>
            <pc:sldMk cId="1470554956" sldId="269"/>
            <ac:spMk id="20" creationId="{CACEDEED-9C31-47DE-97E2-1F43812A13AB}"/>
          </ac:spMkLst>
        </pc:spChg>
        <pc:spChg chg="mod">
          <ac:chgData name="Rajaram Kaliyaperumal" userId="S::rajaram.kaliyaperumal@ejprd-project.eu::9e006d13-ae3a-4625-9af0-b2b8f25f59ac" providerId="AD" clId="Web-{D412EAF7-9D2E-45FB-A150-47CAF2944E37}" dt="2020-06-25T09:32:53.011" v="142" actId="20577"/>
          <ac:spMkLst>
            <pc:docMk/>
            <pc:sldMk cId="1470554956" sldId="269"/>
            <ac:spMk id="21" creationId="{E7C6B642-BE49-468A-8E68-140546480352}"/>
          </ac:spMkLst>
        </pc:spChg>
        <pc:spChg chg="mod">
          <ac:chgData name="Rajaram Kaliyaperumal" userId="S::rajaram.kaliyaperumal@ejprd-project.eu::9e006d13-ae3a-4625-9af0-b2b8f25f59ac" providerId="AD" clId="Web-{D412EAF7-9D2E-45FB-A150-47CAF2944E37}" dt="2020-06-25T09:35:42.026" v="164" actId="20577"/>
          <ac:spMkLst>
            <pc:docMk/>
            <pc:sldMk cId="1470554956" sldId="269"/>
            <ac:spMk id="22" creationId="{25061A6D-43ED-4E7D-A4DC-5B64D4E7E500}"/>
          </ac:spMkLst>
        </pc:spChg>
        <pc:spChg chg="mod">
          <ac:chgData name="Rajaram Kaliyaperumal" userId="S::rajaram.kaliyaperumal@ejprd-project.eu::9e006d13-ae3a-4625-9af0-b2b8f25f59ac" providerId="AD" clId="Web-{D412EAF7-9D2E-45FB-A150-47CAF2944E37}" dt="2020-06-25T09:35:46.307" v="167" actId="20577"/>
          <ac:spMkLst>
            <pc:docMk/>
            <pc:sldMk cId="1470554956" sldId="269"/>
            <ac:spMk id="23" creationId="{4DB157B8-A5BF-42F0-8163-5214C02F306A}"/>
          </ac:spMkLst>
        </pc:spChg>
        <pc:spChg chg="add mod">
          <ac:chgData name="Rajaram Kaliyaperumal" userId="S::rajaram.kaliyaperumal@ejprd-project.eu::9e006d13-ae3a-4625-9af0-b2b8f25f59ac" providerId="AD" clId="Web-{D412EAF7-9D2E-45FB-A150-47CAF2944E37}" dt="2020-06-25T09:35:57.775" v="173" actId="20577"/>
          <ac:spMkLst>
            <pc:docMk/>
            <pc:sldMk cId="1470554956" sldId="269"/>
            <ac:spMk id="30" creationId="{AD17E9BF-EA5F-44D3-AA58-109FA9163AF8}"/>
          </ac:spMkLst>
        </pc:spChg>
        <pc:spChg chg="add mod">
          <ac:chgData name="Rajaram Kaliyaperumal" userId="S::rajaram.kaliyaperumal@ejprd-project.eu::9e006d13-ae3a-4625-9af0-b2b8f25f59ac" providerId="AD" clId="Web-{D412EAF7-9D2E-45FB-A150-47CAF2944E37}" dt="2020-06-25T09:31:02.230" v="68" actId="688"/>
          <ac:spMkLst>
            <pc:docMk/>
            <pc:sldMk cId="1470554956" sldId="269"/>
            <ac:spMk id="33" creationId="{BC6764F4-81DE-4F0C-AC0C-A07298457550}"/>
          </ac:spMkLst>
        </pc:spChg>
        <pc:spChg chg="add mod">
          <ac:chgData name="Rajaram Kaliyaperumal" userId="S::rajaram.kaliyaperumal@ejprd-project.eu::9e006d13-ae3a-4625-9af0-b2b8f25f59ac" providerId="AD" clId="Web-{D412EAF7-9D2E-45FB-A150-47CAF2944E37}" dt="2020-06-25T09:31:45.277" v="101" actId="20577"/>
          <ac:spMkLst>
            <pc:docMk/>
            <pc:sldMk cId="1470554956" sldId="269"/>
            <ac:spMk id="34" creationId="{840550EF-6F43-4BE7-883B-A90E874FF8B3}"/>
          </ac:spMkLst>
        </pc:spChg>
        <pc:spChg chg="add mod">
          <ac:chgData name="Rajaram Kaliyaperumal" userId="S::rajaram.kaliyaperumal@ejprd-project.eu::9e006d13-ae3a-4625-9af0-b2b8f25f59ac" providerId="AD" clId="Web-{D412EAF7-9D2E-45FB-A150-47CAF2944E37}" dt="2020-06-25T09:32:17.402" v="108" actId="688"/>
          <ac:spMkLst>
            <pc:docMk/>
            <pc:sldMk cId="1470554956" sldId="269"/>
            <ac:spMk id="35" creationId="{138A0F9C-CACD-4F25-8B7D-549DE38AD187}"/>
          </ac:spMkLst>
        </pc:spChg>
        <pc:picChg chg="add mod">
          <ac:chgData name="Rajaram Kaliyaperumal" userId="S::rajaram.kaliyaperumal@ejprd-project.eu::9e006d13-ae3a-4625-9af0-b2b8f25f59ac" providerId="AD" clId="Web-{D412EAF7-9D2E-45FB-A150-47CAF2944E37}" dt="2020-06-25T09:35:22.010" v="159" actId="14100"/>
          <ac:picMkLst>
            <pc:docMk/>
            <pc:sldMk cId="1470554956" sldId="269"/>
            <ac:picMk id="3" creationId="{A85FD067-3869-46CD-8871-072BE247E194}"/>
          </ac:picMkLst>
        </pc:picChg>
        <pc:picChg chg="add del mod">
          <ac:chgData name="Rajaram Kaliyaperumal" userId="S::rajaram.kaliyaperumal@ejprd-project.eu::9e006d13-ae3a-4625-9af0-b2b8f25f59ac" providerId="AD" clId="Web-{D412EAF7-9D2E-45FB-A150-47CAF2944E37}" dt="2020-06-25T09:33:42.901" v="146"/>
          <ac:picMkLst>
            <pc:docMk/>
            <pc:sldMk cId="1470554956" sldId="269"/>
            <ac:picMk id="6" creationId="{A8D5A1E7-01B6-460B-90A3-13FAAB8935EA}"/>
          </ac:picMkLst>
        </pc:picChg>
        <pc:picChg chg="add mod">
          <ac:chgData name="Rajaram Kaliyaperumal" userId="S::rajaram.kaliyaperumal@ejprd-project.eu::9e006d13-ae3a-4625-9af0-b2b8f25f59ac" providerId="AD" clId="Web-{D412EAF7-9D2E-45FB-A150-47CAF2944E37}" dt="2020-06-25T09:34:09.526" v="149" actId="1076"/>
          <ac:picMkLst>
            <pc:docMk/>
            <pc:sldMk cId="1470554956" sldId="269"/>
            <ac:picMk id="7" creationId="{889A6A78-6B0D-4544-88A9-2882855EE1F2}"/>
          </ac:picMkLst>
        </pc:picChg>
        <pc:picChg chg="add del mod">
          <ac:chgData name="Rajaram Kaliyaperumal" userId="S::rajaram.kaliyaperumal@ejprd-project.eu::9e006d13-ae3a-4625-9af0-b2b8f25f59ac" providerId="AD" clId="Web-{D412EAF7-9D2E-45FB-A150-47CAF2944E37}" dt="2020-06-25T09:35:11.291" v="157"/>
          <ac:picMkLst>
            <pc:docMk/>
            <pc:sldMk cId="1470554956" sldId="269"/>
            <ac:picMk id="8" creationId="{D8D9B61F-FC78-4D5E-9E9F-1DBAF6E1E769}"/>
          </ac:picMkLst>
        </pc:picChg>
        <pc:picChg chg="del">
          <ac:chgData name="Rajaram Kaliyaperumal" userId="S::rajaram.kaliyaperumal@ejprd-project.eu::9e006d13-ae3a-4625-9af0-b2b8f25f59ac" providerId="AD" clId="Web-{D412EAF7-9D2E-45FB-A150-47CAF2944E37}" dt="2020-06-25T09:34:05.807" v="148"/>
          <ac:picMkLst>
            <pc:docMk/>
            <pc:sldMk cId="1470554956" sldId="269"/>
            <ac:picMk id="14" creationId="{4026D651-937D-4998-B643-23C5FF42975C}"/>
          </ac:picMkLst>
        </pc:picChg>
        <pc:picChg chg="add mod">
          <ac:chgData name="Rajaram Kaliyaperumal" userId="S::rajaram.kaliyaperumal@ejprd-project.eu::9e006d13-ae3a-4625-9af0-b2b8f25f59ac" providerId="AD" clId="Web-{D412EAF7-9D2E-45FB-A150-47CAF2944E37}" dt="2020-06-25T09:35:17.791" v="158" actId="14100"/>
          <ac:picMkLst>
            <pc:docMk/>
            <pc:sldMk cId="1470554956" sldId="269"/>
            <ac:picMk id="31" creationId="{730D6014-BD43-41FA-8D58-8C221395881D}"/>
          </ac:picMkLst>
        </pc:picChg>
        <pc:picChg chg="add mod">
          <ac:chgData name="Rajaram Kaliyaperumal" userId="S::rajaram.kaliyaperumal@ejprd-project.eu::9e006d13-ae3a-4625-9af0-b2b8f25f59ac" providerId="AD" clId="Web-{D412EAF7-9D2E-45FB-A150-47CAF2944E37}" dt="2020-06-25T09:30:35.762" v="63" actId="1076"/>
          <ac:picMkLst>
            <pc:docMk/>
            <pc:sldMk cId="1470554956" sldId="269"/>
            <ac:picMk id="32" creationId="{8FF60BD5-DD0A-4622-9674-805F29EF08D9}"/>
          </ac:picMkLst>
        </pc:picChg>
      </pc:sldChg>
    </pc:docChg>
  </pc:docChgLst>
  <pc:docChgLst>
    <pc:chgData name="Rajaram Kaliyaperumal" userId="S::rajaram.kaliyaperumal@ejprd-project.eu::9e006d13-ae3a-4625-9af0-b2b8f25f59ac" providerId="AD" clId="Web-{A31CC0A3-53A2-4CF5-8A37-8F671385E36B}"/>
    <pc:docChg chg="addSld modSld">
      <pc:chgData name="Rajaram Kaliyaperumal" userId="S::rajaram.kaliyaperumal@ejprd-project.eu::9e006d13-ae3a-4625-9af0-b2b8f25f59ac" providerId="AD" clId="Web-{A31CC0A3-53A2-4CF5-8A37-8F671385E36B}" dt="2020-06-23T08:05:35.384" v="239"/>
      <pc:docMkLst>
        <pc:docMk/>
      </pc:docMkLst>
      <pc:sldChg chg="addSp delSp modSp new">
        <pc:chgData name="Rajaram Kaliyaperumal" userId="S::rajaram.kaliyaperumal@ejprd-project.eu::9e006d13-ae3a-4625-9af0-b2b8f25f59ac" providerId="AD" clId="Web-{A31CC0A3-53A2-4CF5-8A37-8F671385E36B}" dt="2020-06-23T08:05:35.384" v="239"/>
        <pc:sldMkLst>
          <pc:docMk/>
          <pc:sldMk cId="3071431942" sldId="266"/>
        </pc:sldMkLst>
        <pc:spChg chg="mod">
          <ac:chgData name="Rajaram Kaliyaperumal" userId="S::rajaram.kaliyaperumal@ejprd-project.eu::9e006d13-ae3a-4625-9af0-b2b8f25f59ac" providerId="AD" clId="Web-{A31CC0A3-53A2-4CF5-8A37-8F671385E36B}" dt="2020-06-23T07:56:24.924" v="13" actId="20577"/>
          <ac:spMkLst>
            <pc:docMk/>
            <pc:sldMk cId="3071431942" sldId="266"/>
            <ac:spMk id="2" creationId="{DA8B43CE-1DA5-4CFF-9513-C18BC426799B}"/>
          </ac:spMkLst>
        </pc:spChg>
        <pc:spChg chg="del">
          <ac:chgData name="Rajaram Kaliyaperumal" userId="S::rajaram.kaliyaperumal@ejprd-project.eu::9e006d13-ae3a-4625-9af0-b2b8f25f59ac" providerId="AD" clId="Web-{A31CC0A3-53A2-4CF5-8A37-8F671385E36B}" dt="2020-06-23T07:57:07.318" v="15"/>
          <ac:spMkLst>
            <pc:docMk/>
            <pc:sldMk cId="3071431942" sldId="266"/>
            <ac:spMk id="3" creationId="{AE8A417D-8B1B-4D0D-89C4-EBAA9821F128}"/>
          </ac:spMkLst>
        </pc:spChg>
        <pc:graphicFrameChg chg="add mod ord modGraphic">
          <ac:chgData name="Rajaram Kaliyaperumal" userId="S::rajaram.kaliyaperumal@ejprd-project.eu::9e006d13-ae3a-4625-9af0-b2b8f25f59ac" providerId="AD" clId="Web-{A31CC0A3-53A2-4CF5-8A37-8F671385E36B}" dt="2020-06-23T08:05:35.384" v="239"/>
          <ac:graphicFrameMkLst>
            <pc:docMk/>
            <pc:sldMk cId="3071431942" sldId="266"/>
            <ac:graphicFrameMk id="4" creationId="{0501DBA8-6B28-4194-B017-A8F1AFB4916A}"/>
          </ac:graphicFrameMkLst>
        </pc:graphicFrameChg>
      </pc:sldChg>
    </pc:docChg>
  </pc:docChgLst>
  <pc:docChgLst>
    <pc:chgData name="Rajaram Kaliyaperumal" userId="S::rajaram.kaliyaperumal@ejprd-project.eu::9e006d13-ae3a-4625-9af0-b2b8f25f59ac" providerId="AD" clId="Web-{4F57134E-3001-475A-8255-25DBCB2FA631}"/>
    <pc:docChg chg="modSld">
      <pc:chgData name="Rajaram Kaliyaperumal" userId="S::rajaram.kaliyaperumal@ejprd-project.eu::9e006d13-ae3a-4625-9af0-b2b8f25f59ac" providerId="AD" clId="Web-{4F57134E-3001-475A-8255-25DBCB2FA631}" dt="2020-06-25T09:37:43.916" v="37" actId="20577"/>
      <pc:docMkLst>
        <pc:docMk/>
      </pc:docMkLst>
      <pc:sldChg chg="modSp">
        <pc:chgData name="Rajaram Kaliyaperumal" userId="S::rajaram.kaliyaperumal@ejprd-project.eu::9e006d13-ae3a-4625-9af0-b2b8f25f59ac" providerId="AD" clId="Web-{4F57134E-3001-475A-8255-25DBCB2FA631}" dt="2020-06-25T09:37:43.916" v="36" actId="20577"/>
        <pc:sldMkLst>
          <pc:docMk/>
          <pc:sldMk cId="1470554956" sldId="269"/>
        </pc:sldMkLst>
        <pc:spChg chg="mod">
          <ac:chgData name="Rajaram Kaliyaperumal" userId="S::rajaram.kaliyaperumal@ejprd-project.eu::9e006d13-ae3a-4625-9af0-b2b8f25f59ac" providerId="AD" clId="Web-{4F57134E-3001-475A-8255-25DBCB2FA631}" dt="2020-06-25T09:37:43.916" v="36" actId="20577"/>
          <ac:spMkLst>
            <pc:docMk/>
            <pc:sldMk cId="1470554956" sldId="269"/>
            <ac:spMk id="21" creationId="{E7C6B642-BE49-468A-8E68-140546480352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C2B1AAA2-77D5-4A3E-BAA6-4196B69E6FC3}"/>
    <pc:docChg chg="addSld modSld sldOrd">
      <pc:chgData name="Rajaram Kaliyaperumal" userId="S::rajaram.kaliyaperumal@ejprd-project.eu::9e006d13-ae3a-4625-9af0-b2b8f25f59ac" providerId="AD" clId="Web-{C2B1AAA2-77D5-4A3E-BAA6-4196B69E6FC3}" dt="2020-06-23T08:17:49.153" v="232"/>
      <pc:docMkLst>
        <pc:docMk/>
      </pc:docMkLst>
      <pc:sldChg chg="modSp">
        <pc:chgData name="Rajaram Kaliyaperumal" userId="S::rajaram.kaliyaperumal@ejprd-project.eu::9e006d13-ae3a-4625-9af0-b2b8f25f59ac" providerId="AD" clId="Web-{C2B1AAA2-77D5-4A3E-BAA6-4196B69E6FC3}" dt="2020-06-23T08:13:11.738" v="167" actId="20577"/>
        <pc:sldMkLst>
          <pc:docMk/>
          <pc:sldMk cId="3741518565" sldId="262"/>
        </pc:sldMkLst>
        <pc:spChg chg="mod">
          <ac:chgData name="Rajaram Kaliyaperumal" userId="S::rajaram.kaliyaperumal@ejprd-project.eu::9e006d13-ae3a-4625-9af0-b2b8f25f59ac" providerId="AD" clId="Web-{C2B1AAA2-77D5-4A3E-BAA6-4196B69E6FC3}" dt="2020-06-23T08:13:11.738" v="167" actId="20577"/>
          <ac:spMkLst>
            <pc:docMk/>
            <pc:sldMk cId="3741518565" sldId="262"/>
            <ac:spMk id="2" creationId="{0F9CFF8A-AA21-4153-8042-30D4860A4639}"/>
          </ac:spMkLst>
        </pc:spChg>
      </pc:sldChg>
      <pc:sldChg chg="modSp">
        <pc:chgData name="Rajaram Kaliyaperumal" userId="S::rajaram.kaliyaperumal@ejprd-project.eu::9e006d13-ae3a-4625-9af0-b2b8f25f59ac" providerId="AD" clId="Web-{C2B1AAA2-77D5-4A3E-BAA6-4196B69E6FC3}" dt="2020-06-23T08:14:24.416" v="208" actId="20577"/>
        <pc:sldMkLst>
          <pc:docMk/>
          <pc:sldMk cId="2688641120" sldId="263"/>
        </pc:sldMkLst>
        <pc:spChg chg="mod">
          <ac:chgData name="Rajaram Kaliyaperumal" userId="S::rajaram.kaliyaperumal@ejprd-project.eu::9e006d13-ae3a-4625-9af0-b2b8f25f59ac" providerId="AD" clId="Web-{C2B1AAA2-77D5-4A3E-BAA6-4196B69E6FC3}" dt="2020-06-23T08:13:17.832" v="171" actId="20577"/>
          <ac:spMkLst>
            <pc:docMk/>
            <pc:sldMk cId="2688641120" sldId="263"/>
            <ac:spMk id="2" creationId="{0F9CFF8A-AA21-4153-8042-30D4860A4639}"/>
          </ac:spMkLst>
        </pc:spChg>
        <pc:spChg chg="mod">
          <ac:chgData name="Rajaram Kaliyaperumal" userId="S::rajaram.kaliyaperumal@ejprd-project.eu::9e006d13-ae3a-4625-9af0-b2b8f25f59ac" providerId="AD" clId="Web-{C2B1AAA2-77D5-4A3E-BAA6-4196B69E6FC3}" dt="2020-06-23T08:14:24.416" v="208" actId="20577"/>
          <ac:spMkLst>
            <pc:docMk/>
            <pc:sldMk cId="2688641120" sldId="263"/>
            <ac:spMk id="3" creationId="{CB532CDE-6579-4B98-AAE5-2613BFE790D3}"/>
          </ac:spMkLst>
        </pc:spChg>
      </pc:sldChg>
      <pc:sldChg chg="addSp delSp modSp mod ord setBg">
        <pc:chgData name="Rajaram Kaliyaperumal" userId="S::rajaram.kaliyaperumal@ejprd-project.eu::9e006d13-ae3a-4625-9af0-b2b8f25f59ac" providerId="AD" clId="Web-{C2B1AAA2-77D5-4A3E-BAA6-4196B69E6FC3}" dt="2020-06-23T08:15:01.763" v="217" actId="20577"/>
        <pc:sldMkLst>
          <pc:docMk/>
          <pc:sldMk cId="3071431942" sldId="266"/>
        </pc:sldMkLst>
        <pc:spChg chg="mod">
          <ac:chgData name="Rajaram Kaliyaperumal" userId="S::rajaram.kaliyaperumal@ejprd-project.eu::9e006d13-ae3a-4625-9af0-b2b8f25f59ac" providerId="AD" clId="Web-{C2B1AAA2-77D5-4A3E-BAA6-4196B69E6FC3}" dt="2020-06-23T08:08:49.059" v="3"/>
          <ac:spMkLst>
            <pc:docMk/>
            <pc:sldMk cId="3071431942" sldId="266"/>
            <ac:spMk id="2" creationId="{DA8B43CE-1DA5-4CFF-9513-C18BC426799B}"/>
          </ac:spMkLst>
        </pc:spChg>
        <pc:spChg chg="add mod">
          <ac:chgData name="Rajaram Kaliyaperumal" userId="S::rajaram.kaliyaperumal@ejprd-project.eu::9e006d13-ae3a-4625-9af0-b2b8f25f59ac" providerId="AD" clId="Web-{C2B1AAA2-77D5-4A3E-BAA6-4196B69E6FC3}" dt="2020-06-23T08:08:49.059" v="3"/>
          <ac:spMkLst>
            <pc:docMk/>
            <pc:sldMk cId="3071431942" sldId="266"/>
            <ac:spMk id="3" creationId="{A080B184-C0EB-4ED2-B394-D5BA245D15D5}"/>
          </ac:spMkLst>
        </pc:spChg>
        <pc:spChg chg="add mod">
          <ac:chgData name="Rajaram Kaliyaperumal" userId="S::rajaram.kaliyaperumal@ejprd-project.eu::9e006d13-ae3a-4625-9af0-b2b8f25f59ac" providerId="AD" clId="Web-{C2B1AAA2-77D5-4A3E-BAA6-4196B69E6FC3}" dt="2020-06-23T08:15:01.763" v="217" actId="20577"/>
          <ac:spMkLst>
            <pc:docMk/>
            <pc:sldMk cId="3071431942" sldId="266"/>
            <ac:spMk id="9" creationId="{FBE4CA89-52EF-4588-A504-605568D6C0A3}"/>
          </ac:spMkLst>
        </pc:spChg>
        <pc:spChg chg="add">
          <ac:chgData name="Rajaram Kaliyaperumal" userId="S::rajaram.kaliyaperumal@ejprd-project.eu::9e006d13-ae3a-4625-9af0-b2b8f25f59ac" providerId="AD" clId="Web-{C2B1AAA2-77D5-4A3E-BAA6-4196B69E6FC3}" dt="2020-06-23T08:08:49.059" v="3"/>
          <ac:spMkLst>
            <pc:docMk/>
            <pc:sldMk cId="3071431942" sldId="266"/>
            <ac:spMk id="12" creationId="{4038CB10-1F5C-4D54-9DF7-12586DE5B007}"/>
          </ac:spMkLst>
        </pc:spChg>
        <pc:spChg chg="add">
          <ac:chgData name="Rajaram Kaliyaperumal" userId="S::rajaram.kaliyaperumal@ejprd-project.eu::9e006d13-ae3a-4625-9af0-b2b8f25f59ac" providerId="AD" clId="Web-{C2B1AAA2-77D5-4A3E-BAA6-4196B69E6FC3}" dt="2020-06-23T08:08:49.059" v="3"/>
          <ac:spMkLst>
            <pc:docMk/>
            <pc:sldMk cId="3071431942" sldId="266"/>
            <ac:spMk id="14" creationId="{36D30126-6314-4A93-B27E-5C66CF781924}"/>
          </ac:spMkLst>
        </pc:spChg>
        <pc:spChg chg="add">
          <ac:chgData name="Rajaram Kaliyaperumal" userId="S::rajaram.kaliyaperumal@ejprd-project.eu::9e006d13-ae3a-4625-9af0-b2b8f25f59ac" providerId="AD" clId="Web-{C2B1AAA2-77D5-4A3E-BAA6-4196B69E6FC3}" dt="2020-06-23T08:08:49.059" v="3"/>
          <ac:spMkLst>
            <pc:docMk/>
            <pc:sldMk cId="3071431942" sldId="266"/>
            <ac:spMk id="16" creationId="{73ED6512-6858-4552-B699-9A97FE9A4EA2}"/>
          </ac:spMkLst>
        </pc:spChg>
        <pc:graphicFrameChg chg="del modGraphic">
          <ac:chgData name="Rajaram Kaliyaperumal" userId="S::rajaram.kaliyaperumal@ejprd-project.eu::9e006d13-ae3a-4625-9af0-b2b8f25f59ac" providerId="AD" clId="Web-{C2B1AAA2-77D5-4A3E-BAA6-4196B69E6FC3}" dt="2020-06-23T08:08:49.059" v="3"/>
          <ac:graphicFrameMkLst>
            <pc:docMk/>
            <pc:sldMk cId="3071431942" sldId="266"/>
            <ac:graphicFrameMk id="4" creationId="{0501DBA8-6B28-4194-B017-A8F1AFB4916A}"/>
          </ac:graphicFrameMkLst>
        </pc:graphicFrameChg>
        <pc:graphicFrameChg chg="add">
          <ac:chgData name="Rajaram Kaliyaperumal" userId="S::rajaram.kaliyaperumal@ejprd-project.eu::9e006d13-ae3a-4625-9af0-b2b8f25f59ac" providerId="AD" clId="Web-{C2B1AAA2-77D5-4A3E-BAA6-4196B69E6FC3}" dt="2020-06-23T08:08:49.059" v="3"/>
          <ac:graphicFrameMkLst>
            <pc:docMk/>
            <pc:sldMk cId="3071431942" sldId="266"/>
            <ac:graphicFrameMk id="7" creationId="{0501DBA8-6B28-4194-B017-A8F1AFB4916A}"/>
          </ac:graphicFrameMkLst>
        </pc:graphicFrameChg>
      </pc:sldChg>
      <pc:sldChg chg="addSp delSp modSp new mod setBg">
        <pc:chgData name="Rajaram Kaliyaperumal" userId="S::rajaram.kaliyaperumal@ejprd-project.eu::9e006d13-ae3a-4625-9af0-b2b8f25f59ac" providerId="AD" clId="Web-{C2B1AAA2-77D5-4A3E-BAA6-4196B69E6FC3}" dt="2020-06-23T08:17:49.153" v="232"/>
        <pc:sldMkLst>
          <pc:docMk/>
          <pc:sldMk cId="3209115211" sldId="267"/>
        </pc:sldMkLst>
        <pc:spChg chg="add mod">
          <ac:chgData name="Rajaram Kaliyaperumal" userId="S::rajaram.kaliyaperumal@ejprd-project.eu::9e006d13-ae3a-4625-9af0-b2b8f25f59ac" providerId="AD" clId="Web-{C2B1AAA2-77D5-4A3E-BAA6-4196B69E6FC3}" dt="2020-06-23T08:17:49.153" v="232"/>
          <ac:spMkLst>
            <pc:docMk/>
            <pc:sldMk cId="3209115211" sldId="267"/>
            <ac:spMk id="2" creationId="{3C2050E7-C825-4289-9D0E-17DCABBD5886}"/>
          </ac:spMkLst>
        </pc:spChg>
        <pc:spChg chg="add">
          <ac:chgData name="Rajaram Kaliyaperumal" userId="S::rajaram.kaliyaperumal@ejprd-project.eu::9e006d13-ae3a-4625-9af0-b2b8f25f59ac" providerId="AD" clId="Web-{C2B1AAA2-77D5-4A3E-BAA6-4196B69E6FC3}" dt="2020-06-23T08:17:49.153" v="232"/>
          <ac:spMkLst>
            <pc:docMk/>
            <pc:sldMk cId="3209115211" sldId="267"/>
            <ac:spMk id="4" creationId="{1EADCAF8-8823-4E89-8612-21029831A4B2}"/>
          </ac:spMkLst>
        </pc:spChg>
        <pc:spChg chg="add">
          <ac:chgData name="Rajaram Kaliyaperumal" userId="S::rajaram.kaliyaperumal@ejprd-project.eu::9e006d13-ae3a-4625-9af0-b2b8f25f59ac" providerId="AD" clId="Web-{C2B1AAA2-77D5-4A3E-BAA6-4196B69E6FC3}" dt="2020-06-23T08:17:49.153" v="232"/>
          <ac:spMkLst>
            <pc:docMk/>
            <pc:sldMk cId="3209115211" sldId="267"/>
            <ac:spMk id="5" creationId="{28CA07B2-0819-4B62-9425-7A52BBDD7070}"/>
          </ac:spMkLst>
        </pc:spChg>
        <pc:spChg chg="add del">
          <ac:chgData name="Rajaram Kaliyaperumal" userId="S::rajaram.kaliyaperumal@ejprd-project.eu::9e006d13-ae3a-4625-9af0-b2b8f25f59ac" providerId="AD" clId="Web-{C2B1AAA2-77D5-4A3E-BAA6-4196B69E6FC3}" dt="2020-06-23T08:17:49.122" v="231"/>
          <ac:spMkLst>
            <pc:docMk/>
            <pc:sldMk cId="3209115211" sldId="267"/>
            <ac:spMk id="7" creationId="{23962611-DFD5-4092-AAFD-559E3DFCE2C9}"/>
          </ac:spMkLst>
        </pc:spChg>
        <pc:grpChg chg="add">
          <ac:chgData name="Rajaram Kaliyaperumal" userId="S::rajaram.kaliyaperumal@ejprd-project.eu::9e006d13-ae3a-4625-9af0-b2b8f25f59ac" providerId="AD" clId="Web-{C2B1AAA2-77D5-4A3E-BAA6-4196B69E6FC3}" dt="2020-06-23T08:17:49.153" v="232"/>
          <ac:grpSpMkLst>
            <pc:docMk/>
            <pc:sldMk cId="3209115211" sldId="267"/>
            <ac:grpSpMk id="11" creationId="{DA02BEE4-A5D4-40AF-882D-49D34B086FFF}"/>
          </ac:grpSpMkLst>
        </pc:grpChg>
        <pc:picChg chg="add del">
          <ac:chgData name="Rajaram Kaliyaperumal" userId="S::rajaram.kaliyaperumal@ejprd-project.eu::9e006d13-ae3a-4625-9af0-b2b8f25f59ac" providerId="AD" clId="Web-{C2B1AAA2-77D5-4A3E-BAA6-4196B69E6FC3}" dt="2020-06-23T08:17:49.122" v="231"/>
          <ac:picMkLst>
            <pc:docMk/>
            <pc:sldMk cId="3209115211" sldId="267"/>
            <ac:picMk id="9" creationId="{2270F1FA-0425-408F-9861-80BF5AFB276D}"/>
          </ac:picMkLst>
        </pc:picChg>
      </pc:sldChg>
    </pc:docChg>
  </pc:docChgLst>
  <pc:docChgLst>
    <pc:chgData name="Rajaram Kaliyaperumal" userId="S::rajaram.kaliyaperumal@ejprd-project.eu::9e006d13-ae3a-4625-9af0-b2b8f25f59ac" providerId="AD" clId="Web-{50BBA0FC-F962-4455-8425-83C1330067E4}"/>
    <pc:docChg chg="addSld modSld">
      <pc:chgData name="Rajaram Kaliyaperumal" userId="S::rajaram.kaliyaperumal@ejprd-project.eu::9e006d13-ae3a-4625-9af0-b2b8f25f59ac" providerId="AD" clId="Web-{50BBA0FC-F962-4455-8425-83C1330067E4}" dt="2020-06-25T08:02:17.832" v="11" actId="20577"/>
      <pc:docMkLst>
        <pc:docMk/>
      </pc:docMkLst>
      <pc:sldChg chg="modSp">
        <pc:chgData name="Rajaram Kaliyaperumal" userId="S::rajaram.kaliyaperumal@ejprd-project.eu::9e006d13-ae3a-4625-9af0-b2b8f25f59ac" providerId="AD" clId="Web-{50BBA0FC-F962-4455-8425-83C1330067E4}" dt="2020-06-25T08:02:02.301" v="4" actId="20577"/>
        <pc:sldMkLst>
          <pc:docMk/>
          <pc:sldMk cId="2975998971" sldId="268"/>
        </pc:sldMkLst>
        <pc:spChg chg="mod">
          <ac:chgData name="Rajaram Kaliyaperumal" userId="S::rajaram.kaliyaperumal@ejprd-project.eu::9e006d13-ae3a-4625-9af0-b2b8f25f59ac" providerId="AD" clId="Web-{50BBA0FC-F962-4455-8425-83C1330067E4}" dt="2020-06-25T08:02:02.301" v="4" actId="20577"/>
          <ac:spMkLst>
            <pc:docMk/>
            <pc:sldMk cId="2975998971" sldId="268"/>
            <ac:spMk id="35" creationId="{FF3B33D6-E26C-4E76-A427-F7CA7E8CA0D0}"/>
          </ac:spMkLst>
        </pc:spChg>
      </pc:sldChg>
      <pc:sldChg chg="modSp add replId">
        <pc:chgData name="Rajaram Kaliyaperumal" userId="S::rajaram.kaliyaperumal@ejprd-project.eu::9e006d13-ae3a-4625-9af0-b2b8f25f59ac" providerId="AD" clId="Web-{50BBA0FC-F962-4455-8425-83C1330067E4}" dt="2020-06-25T08:02:17.832" v="10" actId="20577"/>
        <pc:sldMkLst>
          <pc:docMk/>
          <pc:sldMk cId="1470554956" sldId="269"/>
        </pc:sldMkLst>
        <pc:spChg chg="mod">
          <ac:chgData name="Rajaram Kaliyaperumal" userId="S::rajaram.kaliyaperumal@ejprd-project.eu::9e006d13-ae3a-4625-9af0-b2b8f25f59ac" providerId="AD" clId="Web-{50BBA0FC-F962-4455-8425-83C1330067E4}" dt="2020-06-25T08:02:17.832" v="10" actId="20577"/>
          <ac:spMkLst>
            <pc:docMk/>
            <pc:sldMk cId="1470554956" sldId="269"/>
            <ac:spMk id="2" creationId="{C75EB6A4-6007-4ABE-8BB9-9F8FDE8F23B5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72925B63-E590-4FB6-BD42-3C8BB479904F}"/>
    <pc:docChg chg="delSld modSld">
      <pc:chgData name="Rajaram Kaliyaperumal" userId="S::rajaram.kaliyaperumal@ejprd-project.eu::9e006d13-ae3a-4625-9af0-b2b8f25f59ac" providerId="AD" clId="Web-{72925B63-E590-4FB6-BD42-3C8BB479904F}" dt="2020-06-25T10:09:33.093" v="35" actId="20577"/>
      <pc:docMkLst>
        <pc:docMk/>
      </pc:docMkLst>
      <pc:sldChg chg="del">
        <pc:chgData name="Rajaram Kaliyaperumal" userId="S::rajaram.kaliyaperumal@ejprd-project.eu::9e006d13-ae3a-4625-9af0-b2b8f25f59ac" providerId="AD" clId="Web-{72925B63-E590-4FB6-BD42-3C8BB479904F}" dt="2020-06-25T10:05:19.001" v="0"/>
        <pc:sldMkLst>
          <pc:docMk/>
          <pc:sldMk cId="2975998971" sldId="268"/>
        </pc:sldMkLst>
      </pc:sldChg>
      <pc:sldChg chg="modSp">
        <pc:chgData name="Rajaram Kaliyaperumal" userId="S::rajaram.kaliyaperumal@ejprd-project.eu::9e006d13-ae3a-4625-9af0-b2b8f25f59ac" providerId="AD" clId="Web-{72925B63-E590-4FB6-BD42-3C8BB479904F}" dt="2020-06-25T10:09:33.093" v="34" actId="20577"/>
        <pc:sldMkLst>
          <pc:docMk/>
          <pc:sldMk cId="1470554956" sldId="269"/>
        </pc:sldMkLst>
        <pc:spChg chg="mod">
          <ac:chgData name="Rajaram Kaliyaperumal" userId="S::rajaram.kaliyaperumal@ejprd-project.eu::9e006d13-ae3a-4625-9af0-b2b8f25f59ac" providerId="AD" clId="Web-{72925B63-E590-4FB6-BD42-3C8BB479904F}" dt="2020-06-25T10:09:19.405" v="23" actId="20577"/>
          <ac:spMkLst>
            <pc:docMk/>
            <pc:sldMk cId="1470554956" sldId="269"/>
            <ac:spMk id="2" creationId="{C75EB6A4-6007-4ABE-8BB9-9F8FDE8F23B5}"/>
          </ac:spMkLst>
        </pc:spChg>
        <pc:spChg chg="mod">
          <ac:chgData name="Rajaram Kaliyaperumal" userId="S::rajaram.kaliyaperumal@ejprd-project.eu::9e006d13-ae3a-4625-9af0-b2b8f25f59ac" providerId="AD" clId="Web-{72925B63-E590-4FB6-BD42-3C8BB479904F}" dt="2020-06-25T10:09:27.483" v="31" actId="20577"/>
          <ac:spMkLst>
            <pc:docMk/>
            <pc:sldMk cId="1470554956" sldId="269"/>
            <ac:spMk id="20" creationId="{CACEDEED-9C31-47DE-97E2-1F43812A13AB}"/>
          </ac:spMkLst>
        </pc:spChg>
        <pc:spChg chg="mod">
          <ac:chgData name="Rajaram Kaliyaperumal" userId="S::rajaram.kaliyaperumal@ejprd-project.eu::9e006d13-ae3a-4625-9af0-b2b8f25f59ac" providerId="AD" clId="Web-{72925B63-E590-4FB6-BD42-3C8BB479904F}" dt="2020-06-25T10:09:24.390" v="26" actId="20577"/>
          <ac:spMkLst>
            <pc:docMk/>
            <pc:sldMk cId="1470554956" sldId="269"/>
            <ac:spMk id="21" creationId="{E7C6B642-BE49-468A-8E68-140546480352}"/>
          </ac:spMkLst>
        </pc:spChg>
        <pc:spChg chg="mod">
          <ac:chgData name="Rajaram Kaliyaperumal" userId="S::rajaram.kaliyaperumal@ejprd-project.eu::9e006d13-ae3a-4625-9af0-b2b8f25f59ac" providerId="AD" clId="Web-{72925B63-E590-4FB6-BD42-3C8BB479904F}" dt="2020-06-25T10:05:53.032" v="5" actId="20577"/>
          <ac:spMkLst>
            <pc:docMk/>
            <pc:sldMk cId="1470554956" sldId="269"/>
            <ac:spMk id="22" creationId="{25061A6D-43ED-4E7D-A4DC-5B64D4E7E500}"/>
          </ac:spMkLst>
        </pc:spChg>
        <pc:spChg chg="mod">
          <ac:chgData name="Rajaram Kaliyaperumal" userId="S::rajaram.kaliyaperumal@ejprd-project.eu::9e006d13-ae3a-4625-9af0-b2b8f25f59ac" providerId="AD" clId="Web-{72925B63-E590-4FB6-BD42-3C8BB479904F}" dt="2020-06-25T10:05:58.345" v="15" actId="20577"/>
          <ac:spMkLst>
            <pc:docMk/>
            <pc:sldMk cId="1470554956" sldId="269"/>
            <ac:spMk id="23" creationId="{4DB157B8-A5BF-42F0-8163-5214C02F306A}"/>
          </ac:spMkLst>
        </pc:spChg>
        <pc:spChg chg="mod">
          <ac:chgData name="Rajaram Kaliyaperumal" userId="S::rajaram.kaliyaperumal@ejprd-project.eu::9e006d13-ae3a-4625-9af0-b2b8f25f59ac" providerId="AD" clId="Web-{72925B63-E590-4FB6-BD42-3C8BB479904F}" dt="2020-06-25T10:09:33.093" v="34" actId="20577"/>
          <ac:spMkLst>
            <pc:docMk/>
            <pc:sldMk cId="1470554956" sldId="269"/>
            <ac:spMk id="34" creationId="{840550EF-6F43-4BE7-883B-A90E874FF8B3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41E876E7-DDB6-41D9-A3AD-4F8088C34807}"/>
    <pc:docChg chg="addSld modSld">
      <pc:chgData name="Rajaram Kaliyaperumal" userId="S::rajaram.kaliyaperumal@ejprd-project.eu::9e006d13-ae3a-4625-9af0-b2b8f25f59ac" providerId="AD" clId="Web-{41E876E7-DDB6-41D9-A3AD-4F8088C34807}" dt="2020-06-22T19:36:16.597" v="524" actId="20577"/>
      <pc:docMkLst>
        <pc:docMk/>
      </pc:docMkLst>
      <pc:sldChg chg="addSp delSp modSp mod setBg">
        <pc:chgData name="Rajaram Kaliyaperumal" userId="S::rajaram.kaliyaperumal@ejprd-project.eu::9e006d13-ae3a-4625-9af0-b2b8f25f59ac" providerId="AD" clId="Web-{41E876E7-DDB6-41D9-A3AD-4F8088C34807}" dt="2020-06-22T19:36:14.831" v="522" actId="20577"/>
        <pc:sldMkLst>
          <pc:docMk/>
          <pc:sldMk cId="109857222" sldId="256"/>
        </pc:sldMkLst>
        <pc:spChg chg="mod">
          <ac:chgData name="Rajaram Kaliyaperumal" userId="S::rajaram.kaliyaperumal@ejprd-project.eu::9e006d13-ae3a-4625-9af0-b2b8f25f59ac" providerId="AD" clId="Web-{41E876E7-DDB6-41D9-A3AD-4F8088C34807}" dt="2020-06-22T19:36:06.050" v="5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9:36:14.831" v="52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9:36:06.050" v="517"/>
          <ac:spMkLst>
            <pc:docMk/>
            <pc:sldMk cId="109857222" sldId="256"/>
            <ac:spMk id="5" creationId="{9BFE1AD3-B2BC-4567-8B4A-DCB8F908097D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9:36:06.050" v="517"/>
          <ac:spMkLst>
            <pc:docMk/>
            <pc:sldMk cId="109857222" sldId="256"/>
            <ac:spMk id="6" creationId="{CD70A28E-4FD8-4474-A206-E15B5EBB303F}"/>
          </ac:spMkLst>
        </pc:spChg>
        <pc:spChg chg="add del">
          <ac:chgData name="Rajaram Kaliyaperumal" userId="S::rajaram.kaliyaperumal@ejprd-project.eu::9e006d13-ae3a-4625-9af0-b2b8f25f59ac" providerId="AD" clId="Web-{41E876E7-DDB6-41D9-A3AD-4F8088C34807}" dt="2020-06-22T19:36:06.018" v="516"/>
          <ac:spMkLst>
            <pc:docMk/>
            <pc:sldMk cId="109857222" sldId="256"/>
            <ac:spMk id="8" creationId="{23962611-DFD5-4092-AAFD-559E3DFCE2C9}"/>
          </ac:spMkLst>
        </pc:spChg>
        <pc:picChg chg="add del">
          <ac:chgData name="Rajaram Kaliyaperumal" userId="S::rajaram.kaliyaperumal@ejprd-project.eu::9e006d13-ae3a-4625-9af0-b2b8f25f59ac" providerId="AD" clId="Web-{41E876E7-DDB6-41D9-A3AD-4F8088C34807}" dt="2020-06-22T19:36:06.018" v="516"/>
          <ac:picMkLst>
            <pc:docMk/>
            <pc:sldMk cId="109857222" sldId="256"/>
            <ac:picMk id="10" creationId="{2270F1FA-0425-408F-9861-80BF5AFB276D}"/>
          </ac:picMkLst>
        </pc:picChg>
        <pc:picChg chg="add">
          <ac:chgData name="Rajaram Kaliyaperumal" userId="S::rajaram.kaliyaperumal@ejprd-project.eu::9e006d13-ae3a-4625-9af0-b2b8f25f59ac" providerId="AD" clId="Web-{41E876E7-DDB6-41D9-A3AD-4F8088C34807}" dt="2020-06-22T19:36:06.050" v="517"/>
          <ac:picMkLst>
            <pc:docMk/>
            <pc:sldMk cId="109857222" sldId="256"/>
            <ac:picMk id="12" creationId="{FDE75AAD-F4A4-4ED2-9A2F-B2412F936C4D}"/>
          </ac:picMkLst>
        </pc:picChg>
        <pc:picChg chg="add">
          <ac:chgData name="Rajaram Kaliyaperumal" userId="S::rajaram.kaliyaperumal@ejprd-project.eu::9e006d13-ae3a-4625-9af0-b2b8f25f59ac" providerId="AD" clId="Web-{41E876E7-DDB6-41D9-A3AD-4F8088C34807}" dt="2020-06-22T19:36:06.050" v="517"/>
          <ac:picMkLst>
            <pc:docMk/>
            <pc:sldMk cId="109857222" sldId="256"/>
            <ac:picMk id="14" creationId="{DA20CE0B-92EC-45FD-8F68-38003D6D8CA7}"/>
          </ac:picMkLst>
        </pc:picChg>
      </pc:sldChg>
      <pc:sldChg chg="addSp delSp modSp">
        <pc:chgData name="Rajaram Kaliyaperumal" userId="S::rajaram.kaliyaperumal@ejprd-project.eu::9e006d13-ae3a-4625-9af0-b2b8f25f59ac" providerId="AD" clId="Web-{41E876E7-DDB6-41D9-A3AD-4F8088C34807}" dt="2020-06-22T19:30:37.184" v="481" actId="1076"/>
        <pc:sldMkLst>
          <pc:docMk/>
          <pc:sldMk cId="2096348905" sldId="257"/>
        </pc:sldMkLst>
        <pc:spChg chg="mod">
          <ac:chgData name="Rajaram Kaliyaperumal" userId="S::rajaram.kaliyaperumal@ejprd-project.eu::9e006d13-ae3a-4625-9af0-b2b8f25f59ac" providerId="AD" clId="Web-{41E876E7-DDB6-41D9-A3AD-4F8088C34807}" dt="2020-06-22T17:41:11.095" v="115" actId="14100"/>
          <ac:spMkLst>
            <pc:docMk/>
            <pc:sldMk cId="2096348905" sldId="257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7:43:47.950" v="119" actId="1076"/>
          <ac:spMkLst>
            <pc:docMk/>
            <pc:sldMk cId="2096348905" sldId="257"/>
            <ac:spMk id="7" creationId="{AFC799BA-A5B2-4BE0-90AD-1C4CBF7E5F7B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7:44:42.563" v="125"/>
          <ac:spMkLst>
            <pc:docMk/>
            <pc:sldMk cId="2096348905" sldId="257"/>
            <ac:spMk id="12" creationId="{8299B819-C63F-4E51-A8CB-E81EEA9736AA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0:37.184" v="481" actId="1076"/>
          <ac:spMkLst>
            <pc:docMk/>
            <pc:sldMk cId="2096348905" sldId="257"/>
            <ac:spMk id="15" creationId="{BABEC39E-C6AB-4969-95F2-347081BA983E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7:40:37.514" v="108"/>
          <ac:spMkLst>
            <pc:docMk/>
            <pc:sldMk cId="2096348905" sldId="257"/>
            <ac:spMk id="15" creationId="{FF5F07A6-678C-41F1-A44B-8DC70F8A4FAB}"/>
          </ac:spMkLst>
        </pc:spChg>
      </pc:sldChg>
      <pc:sldChg chg="addSp delSp modSp">
        <pc:chgData name="Rajaram Kaliyaperumal" userId="S::rajaram.kaliyaperumal@ejprd-project.eu::9e006d13-ae3a-4625-9af0-b2b8f25f59ac" providerId="AD" clId="Web-{41E876E7-DDB6-41D9-A3AD-4F8088C34807}" dt="2020-06-22T19:32:28.608" v="492" actId="14100"/>
        <pc:sldMkLst>
          <pc:docMk/>
          <pc:sldMk cId="2505597546" sldId="258"/>
        </pc:sldMkLst>
        <pc:spChg chg="mod">
          <ac:chgData name="Rajaram Kaliyaperumal" userId="S::rajaram.kaliyaperumal@ejprd-project.eu::9e006d13-ae3a-4625-9af0-b2b8f25f59ac" providerId="AD" clId="Web-{41E876E7-DDB6-41D9-A3AD-4F8088C34807}" dt="2020-06-22T17:47:31.862" v="149" actId="14100"/>
          <ac:spMkLst>
            <pc:docMk/>
            <pc:sldMk cId="2505597546" sldId="258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7:47:44.098" v="150" actId="20577"/>
          <ac:spMkLst>
            <pc:docMk/>
            <pc:sldMk cId="2505597546" sldId="258"/>
            <ac:spMk id="7" creationId="{AFC799BA-A5B2-4BE0-90AD-1C4CBF7E5F7B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9:31:59.796" v="485"/>
          <ac:spMkLst>
            <pc:docMk/>
            <pc:sldMk cId="2505597546" sldId="258"/>
            <ac:spMk id="12" creationId="{0EC3E941-20D3-4D89-A372-C94125D2D22B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2:10.436" v="489" actId="1076"/>
          <ac:spMkLst>
            <pc:docMk/>
            <pc:sldMk cId="2505597546" sldId="258"/>
            <ac:spMk id="15" creationId="{E35B0C9C-F664-41AC-B1EC-F0EA20F1592D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7:47:03.095" v="144"/>
          <ac:spMkLst>
            <pc:docMk/>
            <pc:sldMk cId="2505597546" sldId="258"/>
            <ac:spMk id="15" creationId="{FF5F07A6-678C-41F1-A44B-8DC70F8A4FAB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1:23:21.884" v="38" actId="20577"/>
          <ac:spMkLst>
            <pc:docMk/>
            <pc:sldMk cId="2505597546" sldId="258"/>
            <ac:spMk id="18" creationId="{7D926451-2288-4D31-A68B-8FF4A4523F64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7:46:58.495" v="143" actId="14100"/>
          <ac:spMkLst>
            <pc:docMk/>
            <pc:sldMk cId="2505597546" sldId="258"/>
            <ac:spMk id="20" creationId="{B2581B28-9D4E-476A-B03F-27FD1CF2EB1F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2:28.608" v="492" actId="14100"/>
          <ac:spMkLst>
            <pc:docMk/>
            <pc:sldMk cId="2505597546" sldId="258"/>
            <ac:spMk id="22" creationId="{91E4F057-ED97-4CF6-B98E-889A10D3532B}"/>
          </ac:spMkLst>
        </pc:spChg>
      </pc:sldChg>
      <pc:sldChg chg="addSp delSp modSp">
        <pc:chgData name="Rajaram Kaliyaperumal" userId="S::rajaram.kaliyaperumal@ejprd-project.eu::9e006d13-ae3a-4625-9af0-b2b8f25f59ac" providerId="AD" clId="Web-{41E876E7-DDB6-41D9-A3AD-4F8088C34807}" dt="2020-06-22T19:31:29.483" v="484" actId="1076"/>
        <pc:sldMkLst>
          <pc:docMk/>
          <pc:sldMk cId="3337843607" sldId="259"/>
        </pc:sldMkLst>
        <pc:spChg chg="mod">
          <ac:chgData name="Rajaram Kaliyaperumal" userId="S::rajaram.kaliyaperumal@ejprd-project.eu::9e006d13-ae3a-4625-9af0-b2b8f25f59ac" providerId="AD" clId="Web-{41E876E7-DDB6-41D9-A3AD-4F8088C34807}" dt="2020-06-22T17:45:58.569" v="133" actId="20577"/>
          <ac:spMkLst>
            <pc:docMk/>
            <pc:sldMk cId="3337843607" sldId="259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7:45:28.707" v="128" actId="20577"/>
          <ac:spMkLst>
            <pc:docMk/>
            <pc:sldMk cId="3337843607" sldId="259"/>
            <ac:spMk id="7" creationId="{AFC799BA-A5B2-4BE0-90AD-1C4CBF7E5F7B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1:22:52.788" v="34" actId="20577"/>
          <ac:spMkLst>
            <pc:docMk/>
            <pc:sldMk cId="3337843607" sldId="259"/>
            <ac:spMk id="12" creationId="{587BB9B0-9316-469C-B8C3-9BEC586A381C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1:29.483" v="484" actId="1076"/>
          <ac:spMkLst>
            <pc:docMk/>
            <pc:sldMk cId="3337843607" sldId="259"/>
            <ac:spMk id="15" creationId="{79F1C950-65B8-4193-A704-75D74722ED2A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7:45:21.832" v="126"/>
          <ac:spMkLst>
            <pc:docMk/>
            <pc:sldMk cId="3337843607" sldId="259"/>
            <ac:spMk id="15" creationId="{FF5F07A6-678C-41F1-A44B-8DC70F8A4FAB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7:46:31.165" v="138" actId="14100"/>
          <ac:spMkLst>
            <pc:docMk/>
            <pc:sldMk cId="3337843607" sldId="259"/>
            <ac:spMk id="19" creationId="{57E54396-A803-4336-91CC-D54B02C79097}"/>
          </ac:spMkLst>
        </pc:spChg>
      </pc:sldChg>
      <pc:sldChg chg="addSp delSp modSp">
        <pc:chgData name="Rajaram Kaliyaperumal" userId="S::rajaram.kaliyaperumal@ejprd-project.eu::9e006d13-ae3a-4625-9af0-b2b8f25f59ac" providerId="AD" clId="Web-{41E876E7-DDB6-41D9-A3AD-4F8088C34807}" dt="2020-06-22T19:34:44.658" v="514" actId="14100"/>
        <pc:sldMkLst>
          <pc:docMk/>
          <pc:sldMk cId="3589815765" sldId="260"/>
        </pc:sldMkLst>
        <pc:spChg chg="mod">
          <ac:chgData name="Rajaram Kaliyaperumal" userId="S::rajaram.kaliyaperumal@ejprd-project.eu::9e006d13-ae3a-4625-9af0-b2b8f25f59ac" providerId="AD" clId="Web-{41E876E7-DDB6-41D9-A3AD-4F8088C34807}" dt="2020-06-22T17:48:12.678" v="159" actId="20577"/>
          <ac:spMkLst>
            <pc:docMk/>
            <pc:sldMk cId="3589815765" sldId="260"/>
            <ac:spMk id="6" creationId="{B491D00A-D8D0-47C7-8292-CB0C5AC2DFCA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7:48:20.459" v="160" actId="20577"/>
          <ac:spMkLst>
            <pc:docMk/>
            <pc:sldMk cId="3589815765" sldId="260"/>
            <ac:spMk id="7" creationId="{AFC799BA-A5B2-4BE0-90AD-1C4CBF7E5F7B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7:48:47.618" v="164" actId="14100"/>
          <ac:spMkLst>
            <pc:docMk/>
            <pc:sldMk cId="3589815765" sldId="260"/>
            <ac:spMk id="12" creationId="{F249D3BC-7DF9-48EB-972D-0EB3FCA70B04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3:11.562" v="499" actId="14100"/>
          <ac:spMkLst>
            <pc:docMk/>
            <pc:sldMk cId="3589815765" sldId="260"/>
            <ac:spMk id="14" creationId="{E6C52F4E-1711-4D6E-BC01-7266230E4D9B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9:34:18.392" v="510"/>
          <ac:spMkLst>
            <pc:docMk/>
            <pc:sldMk cId="3589815765" sldId="260"/>
            <ac:spMk id="15" creationId="{0CC217B8-E85D-405A-A31E-E5B8543F426F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3:50:04.662" v="103" actId="20577"/>
          <ac:spMkLst>
            <pc:docMk/>
            <pc:sldMk cId="3589815765" sldId="260"/>
            <ac:spMk id="18" creationId="{7D926451-2288-4D31-A68B-8FF4A4523F64}"/>
          </ac:spMkLst>
        </pc:spChg>
        <pc:spChg chg="add mod">
          <ac:chgData name="Rajaram Kaliyaperumal" userId="S::rajaram.kaliyaperumal@ejprd-project.eu::9e006d13-ae3a-4625-9af0-b2b8f25f59ac" providerId="AD" clId="Web-{41E876E7-DDB6-41D9-A3AD-4F8088C34807}" dt="2020-06-22T19:34:44.658" v="514" actId="14100"/>
          <ac:spMkLst>
            <pc:docMk/>
            <pc:sldMk cId="3589815765" sldId="260"/>
            <ac:spMk id="19" creationId="{DF835D27-4A1D-4529-8869-D2DBE8E11177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7:47:54.364" v="151"/>
          <ac:spMkLst>
            <pc:docMk/>
            <pc:sldMk cId="3589815765" sldId="260"/>
            <ac:spMk id="20" creationId="{706FBF95-9217-458C-B000-CC0ACBD8F6CD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9:32:43.249" v="493"/>
          <ac:spMkLst>
            <pc:docMk/>
            <pc:sldMk cId="3589815765" sldId="260"/>
            <ac:spMk id="21" creationId="{0686AAE5-17AA-41A1-B974-10A145A24748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1:25:27.190" v="76" actId="20577"/>
          <ac:spMkLst>
            <pc:docMk/>
            <pc:sldMk cId="3589815765" sldId="260"/>
            <ac:spMk id="23" creationId="{A4E3175D-F53D-429A-A4CC-CB3D94571672}"/>
          </ac:spMkLst>
        </pc:spChg>
      </pc:sldChg>
      <pc:sldChg chg="modSp">
        <pc:chgData name="Rajaram Kaliyaperumal" userId="S::rajaram.kaliyaperumal@ejprd-project.eu::9e006d13-ae3a-4625-9af0-b2b8f25f59ac" providerId="AD" clId="Web-{41E876E7-DDB6-41D9-A3AD-4F8088C34807}" dt="2020-06-22T11:30:44.464" v="101" actId="20577"/>
        <pc:sldMkLst>
          <pc:docMk/>
          <pc:sldMk cId="1324681836" sldId="261"/>
        </pc:sldMkLst>
        <pc:spChg chg="mod">
          <ac:chgData name="Rajaram Kaliyaperumal" userId="S::rajaram.kaliyaperumal@ejprd-project.eu::9e006d13-ae3a-4625-9af0-b2b8f25f59ac" providerId="AD" clId="Web-{41E876E7-DDB6-41D9-A3AD-4F8088C34807}" dt="2020-06-22T11:30:44.464" v="101" actId="20577"/>
          <ac:spMkLst>
            <pc:docMk/>
            <pc:sldMk cId="1324681836" sldId="261"/>
            <ac:spMk id="2" creationId="{C75EB6A4-6007-4ABE-8BB9-9F8FDE8F23B5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1:27:52.498" v="97" actId="20577"/>
          <ac:spMkLst>
            <pc:docMk/>
            <pc:sldMk cId="1324681836" sldId="261"/>
            <ac:spMk id="22" creationId="{25061A6D-43ED-4E7D-A4DC-5B64D4E7E500}"/>
          </ac:spMkLst>
        </pc:spChg>
        <pc:spChg chg="mod">
          <ac:chgData name="Rajaram Kaliyaperumal" userId="S::rajaram.kaliyaperumal@ejprd-project.eu::9e006d13-ae3a-4625-9af0-b2b8f25f59ac" providerId="AD" clId="Web-{41E876E7-DDB6-41D9-A3AD-4F8088C34807}" dt="2020-06-22T11:27:40.653" v="91" actId="20577"/>
          <ac:spMkLst>
            <pc:docMk/>
            <pc:sldMk cId="1324681836" sldId="261"/>
            <ac:spMk id="23" creationId="{4DB157B8-A5BF-42F0-8163-5214C02F306A}"/>
          </ac:spMkLst>
        </pc:spChg>
      </pc:sldChg>
      <pc:sldChg chg="addSp delSp modSp new mod setBg">
        <pc:chgData name="Rajaram Kaliyaperumal" userId="S::rajaram.kaliyaperumal@ejprd-project.eu::9e006d13-ae3a-4625-9af0-b2b8f25f59ac" providerId="AD" clId="Web-{41E876E7-DDB6-41D9-A3AD-4F8088C34807}" dt="2020-06-22T18:47:51.562" v="418" actId="20577"/>
        <pc:sldMkLst>
          <pc:docMk/>
          <pc:sldMk cId="3741518565" sldId="262"/>
        </pc:sldMkLst>
        <pc:spChg chg="mod">
          <ac:chgData name="Rajaram Kaliyaperumal" userId="S::rajaram.kaliyaperumal@ejprd-project.eu::9e006d13-ae3a-4625-9af0-b2b8f25f59ac" providerId="AD" clId="Web-{41E876E7-DDB6-41D9-A3AD-4F8088C34807}" dt="2020-06-22T18:47:51.562" v="418" actId="20577"/>
          <ac:spMkLst>
            <pc:docMk/>
            <pc:sldMk cId="3741518565" sldId="262"/>
            <ac:spMk id="2" creationId="{0F9CFF8A-AA21-4153-8042-30D4860A4639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8:24:05.014" v="181"/>
          <ac:spMkLst>
            <pc:docMk/>
            <pc:sldMk cId="3741518565" sldId="262"/>
            <ac:spMk id="3" creationId="{EFEBFBE4-CDFE-403D-A371-E9FB73B3CBAB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24:16.655" v="190"/>
          <ac:spMkLst>
            <pc:docMk/>
            <pc:sldMk cId="3741518565" sldId="262"/>
            <ac:spMk id="5" creationId="{25B48CE3-8882-495D-B21C-632CC85D0D62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26:44.356" v="202"/>
          <ac:spMkLst>
            <pc:docMk/>
            <pc:sldMk cId="3741518565" sldId="262"/>
            <ac:spMk id="8" creationId="{704D19B8-F75A-4D07-BA87-A7FB3F179D98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30:33.179" v="218"/>
          <ac:spMkLst>
            <pc:docMk/>
            <pc:sldMk cId="3741518565" sldId="262"/>
            <ac:spMk id="11" creationId="{68BA19E3-04BC-478E-9BA0-A0D7C74D90AD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47:27.700" v="412"/>
          <ac:spMkLst>
            <pc:docMk/>
            <pc:sldMk cId="3741518565" sldId="262"/>
            <ac:spMk id="13" creationId="{529A4518-348C-485E-A84C-3654960202F7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47:30.435" v="413"/>
          <ac:spMkLst>
            <pc:docMk/>
            <pc:sldMk cId="3741518565" sldId="262"/>
            <ac:spMk id="14" creationId="{A136C88D-457C-4356-94F5-EEEAF89F7086}"/>
          </ac:spMkLst>
        </pc:spChg>
        <pc:spChg chg="add del mod">
          <ac:chgData name="Rajaram Kaliyaperumal" userId="S::rajaram.kaliyaperumal@ejprd-project.eu::9e006d13-ae3a-4625-9af0-b2b8f25f59ac" providerId="AD" clId="Web-{41E876E7-DDB6-41D9-A3AD-4F8088C34807}" dt="2020-06-22T18:47:32.544" v="414"/>
          <ac:spMkLst>
            <pc:docMk/>
            <pc:sldMk cId="3741518565" sldId="262"/>
            <ac:spMk id="15" creationId="{3F704165-1C22-413D-8637-3D5B0258D692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7:47.171" v="415"/>
          <ac:spMkLst>
            <pc:docMk/>
            <pc:sldMk cId="3741518565" sldId="262"/>
            <ac:spMk id="17" creationId="{247AB924-1B87-43FC-B7C7-B112D5C51A0E}"/>
          </ac:spMkLst>
        </pc:spChg>
        <pc:picChg chg="add mod ord">
          <ac:chgData name="Rajaram Kaliyaperumal" userId="S::rajaram.kaliyaperumal@ejprd-project.eu::9e006d13-ae3a-4625-9af0-b2b8f25f59ac" providerId="AD" clId="Web-{41E876E7-DDB6-41D9-A3AD-4F8088C34807}" dt="2020-06-22T18:47:47.171" v="415"/>
          <ac:picMkLst>
            <pc:docMk/>
            <pc:sldMk cId="3741518565" sldId="262"/>
            <ac:picMk id="4" creationId="{4946E03F-E33A-48D7-AC87-1BCCD2EDB6F6}"/>
          </ac:picMkLst>
        </pc:picChg>
        <pc:picChg chg="add mod ord modCrop">
          <ac:chgData name="Rajaram Kaliyaperumal" userId="S::rajaram.kaliyaperumal@ejprd-project.eu::9e006d13-ae3a-4625-9af0-b2b8f25f59ac" providerId="AD" clId="Web-{41E876E7-DDB6-41D9-A3AD-4F8088C34807}" dt="2020-06-22T18:47:47.171" v="415"/>
          <ac:picMkLst>
            <pc:docMk/>
            <pc:sldMk cId="3741518565" sldId="262"/>
            <ac:picMk id="7" creationId="{C9D690D6-0F2C-4A12-93CA-66964525AD50}"/>
          </ac:picMkLst>
        </pc:picChg>
        <pc:picChg chg="add mod modCrop">
          <ac:chgData name="Rajaram Kaliyaperumal" userId="S::rajaram.kaliyaperumal@ejprd-project.eu::9e006d13-ae3a-4625-9af0-b2b8f25f59ac" providerId="AD" clId="Web-{41E876E7-DDB6-41D9-A3AD-4F8088C34807}" dt="2020-06-22T18:47:47.171" v="415"/>
          <ac:picMkLst>
            <pc:docMk/>
            <pc:sldMk cId="3741518565" sldId="262"/>
            <ac:picMk id="10" creationId="{8756B6C0-48CA-49D3-BC94-9F9E3D264B78}"/>
          </ac:picMkLst>
        </pc:picChg>
        <pc:cxnChg chg="add">
          <ac:chgData name="Rajaram Kaliyaperumal" userId="S::rajaram.kaliyaperumal@ejprd-project.eu::9e006d13-ae3a-4625-9af0-b2b8f25f59ac" providerId="AD" clId="Web-{41E876E7-DDB6-41D9-A3AD-4F8088C34807}" dt="2020-06-22T18:47:47.171" v="415"/>
          <ac:cxnSpMkLst>
            <pc:docMk/>
            <pc:sldMk cId="3741518565" sldId="262"/>
            <ac:cxnSpMk id="12" creationId="{99AE2756-0FC4-4155-83E7-58AAAB63E757}"/>
          </ac:cxnSpMkLst>
        </pc:cxnChg>
        <pc:cxnChg chg="add">
          <ac:chgData name="Rajaram Kaliyaperumal" userId="S::rajaram.kaliyaperumal@ejprd-project.eu::9e006d13-ae3a-4625-9af0-b2b8f25f59ac" providerId="AD" clId="Web-{41E876E7-DDB6-41D9-A3AD-4F8088C34807}" dt="2020-06-22T18:47:47.171" v="415"/>
          <ac:cxnSpMkLst>
            <pc:docMk/>
            <pc:sldMk cId="3741518565" sldId="262"/>
            <ac:cxnSpMk id="19" creationId="{818DC98F-4057-4645-B948-F604F39A9CFE}"/>
          </ac:cxnSpMkLst>
        </pc:cxnChg>
        <pc:cxnChg chg="add">
          <ac:chgData name="Rajaram Kaliyaperumal" userId="S::rajaram.kaliyaperumal@ejprd-project.eu::9e006d13-ae3a-4625-9af0-b2b8f25f59ac" providerId="AD" clId="Web-{41E876E7-DDB6-41D9-A3AD-4F8088C34807}" dt="2020-06-22T18:47:47.171" v="415"/>
          <ac:cxnSpMkLst>
            <pc:docMk/>
            <pc:sldMk cId="3741518565" sldId="262"/>
            <ac:cxnSpMk id="21" creationId="{DAD2B705-4A9B-408D-AA80-4F41045E09DE}"/>
          </ac:cxnSpMkLst>
        </pc:cxnChg>
      </pc:sldChg>
      <pc:sldChg chg="addSp delSp modSp add mod replId setBg setClrOvrMap">
        <pc:chgData name="Rajaram Kaliyaperumal" userId="S::rajaram.kaliyaperumal@ejprd-project.eu::9e006d13-ae3a-4625-9af0-b2b8f25f59ac" providerId="AD" clId="Web-{41E876E7-DDB6-41D9-A3AD-4F8088C34807}" dt="2020-06-22T18:48:17.111" v="424"/>
        <pc:sldMkLst>
          <pc:docMk/>
          <pc:sldMk cId="2688641120" sldId="263"/>
        </pc:sldMkLst>
        <pc:spChg chg="mo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2" creationId="{0F9CFF8A-AA21-4153-8042-30D4860A4639}"/>
          </ac:spMkLst>
        </pc:spChg>
        <pc:spChg chg="add mod or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3" creationId="{CB532CDE-6579-4B98-AAE5-2613BFE790D3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12" creationId="{003713C1-2FB2-413B-BF91-3AE41726FB7A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8:47:59.359" v="421"/>
          <ac:spMkLst>
            <pc:docMk/>
            <pc:sldMk cId="2688641120" sldId="263"/>
            <ac:spMk id="13" creationId="{529A4518-348C-485E-A84C-3654960202F7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8:48:01.656" v="422"/>
          <ac:spMkLst>
            <pc:docMk/>
            <pc:sldMk cId="2688641120" sldId="263"/>
            <ac:spMk id="14" creationId="{A136C88D-457C-4356-94F5-EEEAF89F7086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8:48:04.532" v="423"/>
          <ac:spMkLst>
            <pc:docMk/>
            <pc:sldMk cId="2688641120" sldId="263"/>
            <ac:spMk id="15" creationId="{3F704165-1C22-413D-8637-3D5B0258D692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17" creationId="{90795B4D-5022-4A7F-A01D-8D880B7CDBE6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19" creationId="{AFD19018-DE7C-4796-ADF2-AD2EB0FC0D9C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8:17.111" v="424"/>
          <ac:spMkLst>
            <pc:docMk/>
            <pc:sldMk cId="2688641120" sldId="263"/>
            <ac:spMk id="21" creationId="{B1A0A2C2-4F85-44AF-8708-8DCA4B550CB8}"/>
          </ac:spMkLst>
        </pc:spChg>
        <pc:picChg chg="mod">
          <ac:chgData name="Rajaram Kaliyaperumal" userId="S::rajaram.kaliyaperumal@ejprd-project.eu::9e006d13-ae3a-4625-9af0-b2b8f25f59ac" providerId="AD" clId="Web-{41E876E7-DDB6-41D9-A3AD-4F8088C34807}" dt="2020-06-22T18:48:17.111" v="424"/>
          <ac:picMkLst>
            <pc:docMk/>
            <pc:sldMk cId="2688641120" sldId="263"/>
            <ac:picMk id="4" creationId="{4946E03F-E33A-48D7-AC87-1BCCD2EDB6F6}"/>
          </ac:picMkLst>
        </pc:picChg>
        <pc:picChg chg="mod ord">
          <ac:chgData name="Rajaram Kaliyaperumal" userId="S::rajaram.kaliyaperumal@ejprd-project.eu::9e006d13-ae3a-4625-9af0-b2b8f25f59ac" providerId="AD" clId="Web-{41E876E7-DDB6-41D9-A3AD-4F8088C34807}" dt="2020-06-22T18:48:17.111" v="424"/>
          <ac:picMkLst>
            <pc:docMk/>
            <pc:sldMk cId="2688641120" sldId="263"/>
            <ac:picMk id="7" creationId="{C9D690D6-0F2C-4A12-93CA-66964525AD50}"/>
          </ac:picMkLst>
        </pc:picChg>
        <pc:picChg chg="mod">
          <ac:chgData name="Rajaram Kaliyaperumal" userId="S::rajaram.kaliyaperumal@ejprd-project.eu::9e006d13-ae3a-4625-9af0-b2b8f25f59ac" providerId="AD" clId="Web-{41E876E7-DDB6-41D9-A3AD-4F8088C34807}" dt="2020-06-22T18:48:17.111" v="424"/>
          <ac:picMkLst>
            <pc:docMk/>
            <pc:sldMk cId="2688641120" sldId="263"/>
            <ac:picMk id="10" creationId="{8756B6C0-48CA-49D3-BC94-9F9E3D264B78}"/>
          </ac:picMkLst>
        </pc:picChg>
      </pc:sldChg>
      <pc:sldChg chg="addSp delSp modSp new mod setBg">
        <pc:chgData name="Rajaram Kaliyaperumal" userId="S::rajaram.kaliyaperumal@ejprd-project.eu::9e006d13-ae3a-4625-9af0-b2b8f25f59ac" providerId="AD" clId="Web-{41E876E7-DDB6-41D9-A3AD-4F8088C34807}" dt="2020-06-22T18:46:57.541" v="409" actId="20577"/>
        <pc:sldMkLst>
          <pc:docMk/>
          <pc:sldMk cId="1738002067" sldId="264"/>
        </pc:sldMkLst>
        <pc:spChg chg="mod">
          <ac:chgData name="Rajaram Kaliyaperumal" userId="S::rajaram.kaliyaperumal@ejprd-project.eu::9e006d13-ae3a-4625-9af0-b2b8f25f59ac" providerId="AD" clId="Web-{41E876E7-DDB6-41D9-A3AD-4F8088C34807}" dt="2020-06-22T18:46:57.541" v="409" actId="20577"/>
          <ac:spMkLst>
            <pc:docMk/>
            <pc:sldMk cId="1738002067" sldId="264"/>
            <ac:spMk id="2" creationId="{42C1FF72-A159-4C1D-92CB-59572121C36F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8:42:55.343" v="365"/>
          <ac:spMkLst>
            <pc:docMk/>
            <pc:sldMk cId="1738002067" sldId="264"/>
            <ac:spMk id="3" creationId="{FA6BD92D-9478-4EC9-BB38-12BA9DE5AB62}"/>
          </ac:spMkLst>
        </pc:spChg>
        <pc:spChg chg="add">
          <ac:chgData name="Rajaram Kaliyaperumal" userId="S::rajaram.kaliyaperumal@ejprd-project.eu::9e006d13-ae3a-4625-9af0-b2b8f25f59ac" providerId="AD" clId="Web-{41E876E7-DDB6-41D9-A3AD-4F8088C34807}" dt="2020-06-22T18:45:33.078" v="379"/>
          <ac:spMkLst>
            <pc:docMk/>
            <pc:sldMk cId="1738002067" sldId="264"/>
            <ac:spMk id="13" creationId="{247AB924-1B87-43FC-B7C7-B112D5C51A0E}"/>
          </ac:spMkLst>
        </pc:spChg>
        <pc:picChg chg="add mod ord">
          <ac:chgData name="Rajaram Kaliyaperumal" userId="S::rajaram.kaliyaperumal@ejprd-project.eu::9e006d13-ae3a-4625-9af0-b2b8f25f59ac" providerId="AD" clId="Web-{41E876E7-DDB6-41D9-A3AD-4F8088C34807}" dt="2020-06-22T18:45:33.078" v="379"/>
          <ac:picMkLst>
            <pc:docMk/>
            <pc:sldMk cId="1738002067" sldId="264"/>
            <ac:picMk id="4" creationId="{8B36B838-7BAB-4551-B2BF-5213B643AD46}"/>
          </ac:picMkLst>
        </pc:picChg>
        <pc:picChg chg="add mod modCrop">
          <ac:chgData name="Rajaram Kaliyaperumal" userId="S::rajaram.kaliyaperumal@ejprd-project.eu::9e006d13-ae3a-4625-9af0-b2b8f25f59ac" providerId="AD" clId="Web-{41E876E7-DDB6-41D9-A3AD-4F8088C34807}" dt="2020-06-22T18:45:33.078" v="379"/>
          <ac:picMkLst>
            <pc:docMk/>
            <pc:sldMk cId="1738002067" sldId="264"/>
            <ac:picMk id="5" creationId="{D51DBD5F-A5B3-4C27-BE4A-4D36EEFAA79E}"/>
          </ac:picMkLst>
        </pc:picChg>
        <pc:picChg chg="add mod ord modCrop">
          <ac:chgData name="Rajaram Kaliyaperumal" userId="S::rajaram.kaliyaperumal@ejprd-project.eu::9e006d13-ae3a-4625-9af0-b2b8f25f59ac" providerId="AD" clId="Web-{41E876E7-DDB6-41D9-A3AD-4F8088C34807}" dt="2020-06-22T18:45:33.078" v="379"/>
          <ac:picMkLst>
            <pc:docMk/>
            <pc:sldMk cId="1738002067" sldId="264"/>
            <ac:picMk id="6" creationId="{A9D612E6-F14F-4F5A-8D33-A6AE2CFFCA1F}"/>
          </ac:picMkLst>
        </pc:picChg>
        <pc:cxnChg chg="add">
          <ac:chgData name="Rajaram Kaliyaperumal" userId="S::rajaram.kaliyaperumal@ejprd-project.eu::9e006d13-ae3a-4625-9af0-b2b8f25f59ac" providerId="AD" clId="Web-{41E876E7-DDB6-41D9-A3AD-4F8088C34807}" dt="2020-06-22T18:45:33.078" v="379"/>
          <ac:cxnSpMkLst>
            <pc:docMk/>
            <pc:sldMk cId="1738002067" sldId="264"/>
            <ac:cxnSpMk id="11" creationId="{99AE2756-0FC4-4155-83E7-58AAAB63E757}"/>
          </ac:cxnSpMkLst>
        </pc:cxnChg>
        <pc:cxnChg chg="add">
          <ac:chgData name="Rajaram Kaliyaperumal" userId="S::rajaram.kaliyaperumal@ejprd-project.eu::9e006d13-ae3a-4625-9af0-b2b8f25f59ac" providerId="AD" clId="Web-{41E876E7-DDB6-41D9-A3AD-4F8088C34807}" dt="2020-06-22T18:45:33.078" v="379"/>
          <ac:cxnSpMkLst>
            <pc:docMk/>
            <pc:sldMk cId="1738002067" sldId="264"/>
            <ac:cxnSpMk id="15" creationId="{818DC98F-4057-4645-B948-F604F39A9CFE}"/>
          </ac:cxnSpMkLst>
        </pc:cxnChg>
        <pc:cxnChg chg="add">
          <ac:chgData name="Rajaram Kaliyaperumal" userId="S::rajaram.kaliyaperumal@ejprd-project.eu::9e006d13-ae3a-4625-9af0-b2b8f25f59ac" providerId="AD" clId="Web-{41E876E7-DDB6-41D9-A3AD-4F8088C34807}" dt="2020-06-22T18:45:33.078" v="379"/>
          <ac:cxnSpMkLst>
            <pc:docMk/>
            <pc:sldMk cId="1738002067" sldId="264"/>
            <ac:cxnSpMk id="17" creationId="{DAD2B705-4A9B-408D-AA80-4F41045E09DE}"/>
          </ac:cxnSpMkLst>
        </pc:cxnChg>
      </pc:sldChg>
      <pc:sldChg chg="addSp delSp modSp new mod setBg setClrOvrMap">
        <pc:chgData name="Rajaram Kaliyaperumal" userId="S::rajaram.kaliyaperumal@ejprd-project.eu::9e006d13-ae3a-4625-9af0-b2b8f25f59ac" providerId="AD" clId="Web-{41E876E7-DDB6-41D9-A3AD-4F8088C34807}" dt="2020-06-22T19:27:26.587" v="475"/>
        <pc:sldMkLst>
          <pc:docMk/>
          <pc:sldMk cId="1344102513" sldId="265"/>
        </pc:sldMkLst>
        <pc:spChg chg="mod">
          <ac:chgData name="Rajaram Kaliyaperumal" userId="S::rajaram.kaliyaperumal@ejprd-project.eu::9e006d13-ae3a-4625-9af0-b2b8f25f59ac" providerId="AD" clId="Web-{41E876E7-DDB6-41D9-A3AD-4F8088C34807}" dt="2020-06-22T19:27:26.587" v="475"/>
          <ac:spMkLst>
            <pc:docMk/>
            <pc:sldMk cId="1344102513" sldId="265"/>
            <ac:spMk id="2" creationId="{BC8E77EF-55E6-4A50-A583-A7474DF3BD85}"/>
          </ac:spMkLst>
        </pc:spChg>
        <pc:spChg chg="del">
          <ac:chgData name="Rajaram Kaliyaperumal" userId="S::rajaram.kaliyaperumal@ejprd-project.eu::9e006d13-ae3a-4625-9af0-b2b8f25f59ac" providerId="AD" clId="Web-{41E876E7-DDB6-41D9-A3AD-4F8088C34807}" dt="2020-06-22T19:26:47.117" v="471"/>
          <ac:spMkLst>
            <pc:docMk/>
            <pc:sldMk cId="1344102513" sldId="265"/>
            <ac:spMk id="3" creationId="{477536A8-B256-4CF8-B4B1-5380079D5BEB}"/>
          </ac:spMkLst>
        </pc:spChg>
        <pc:picChg chg="add mod ord">
          <ac:chgData name="Rajaram Kaliyaperumal" userId="S::rajaram.kaliyaperumal@ejprd-project.eu::9e006d13-ae3a-4625-9af0-b2b8f25f59ac" providerId="AD" clId="Web-{41E876E7-DDB6-41D9-A3AD-4F8088C34807}" dt="2020-06-22T19:27:26.587" v="475"/>
          <ac:picMkLst>
            <pc:docMk/>
            <pc:sldMk cId="1344102513" sldId="265"/>
            <ac:picMk id="4" creationId="{D0A3F208-82BE-4E58-8388-99F27B5840D5}"/>
          </ac:picMkLst>
        </pc:picChg>
      </pc:sldChg>
    </pc:docChg>
  </pc:docChgLst>
  <pc:docChgLst>
    <pc:chgData name="Rajaram Kaliyaperumal" userId="S::rajaram.kaliyaperumal@ejprd-project.eu::9e006d13-ae3a-4625-9af0-b2b8f25f59ac" providerId="AD" clId="Web-{73E38025-D26F-45B1-862C-EFC20E2F983F}"/>
    <pc:docChg chg="addSld modSld">
      <pc:chgData name="Rajaram Kaliyaperumal" userId="S::rajaram.kaliyaperumal@ejprd-project.eu::9e006d13-ae3a-4625-9af0-b2b8f25f59ac" providerId="AD" clId="Web-{73E38025-D26F-45B1-862C-EFC20E2F983F}" dt="2020-06-25T08:00:22.623" v="127" actId="1076"/>
      <pc:docMkLst>
        <pc:docMk/>
      </pc:docMkLst>
      <pc:sldChg chg="addSp delSp modSp add replId">
        <pc:chgData name="Rajaram Kaliyaperumal" userId="S::rajaram.kaliyaperumal@ejprd-project.eu::9e006d13-ae3a-4625-9af0-b2b8f25f59ac" providerId="AD" clId="Web-{73E38025-D26F-45B1-862C-EFC20E2F983F}" dt="2020-06-25T08:00:22.623" v="127" actId="1076"/>
        <pc:sldMkLst>
          <pc:docMk/>
          <pc:sldMk cId="2975998971" sldId="268"/>
        </pc:sldMkLst>
        <pc:spChg chg="mod">
          <ac:chgData name="Rajaram Kaliyaperumal" userId="S::rajaram.kaliyaperumal@ejprd-project.eu::9e006d13-ae3a-4625-9af0-b2b8f25f59ac" providerId="AD" clId="Web-{73E38025-D26F-45B1-862C-EFC20E2F983F}" dt="2020-06-25T07:55:09.015" v="15" actId="20577"/>
          <ac:spMkLst>
            <pc:docMk/>
            <pc:sldMk cId="2975998971" sldId="268"/>
            <ac:spMk id="2" creationId="{C75EB6A4-6007-4ABE-8BB9-9F8FDE8F23B5}"/>
          </ac:spMkLst>
        </pc:spChg>
        <pc:spChg chg="add del mod">
          <ac:chgData name="Rajaram Kaliyaperumal" userId="S::rajaram.kaliyaperumal@ejprd-project.eu::9e006d13-ae3a-4625-9af0-b2b8f25f59ac" providerId="AD" clId="Web-{73E38025-D26F-45B1-862C-EFC20E2F983F}" dt="2020-06-25T07:58:19.905" v="29"/>
          <ac:spMkLst>
            <pc:docMk/>
            <pc:sldMk cId="2975998971" sldId="268"/>
            <ac:spMk id="4" creationId="{EDF90422-206E-4558-8454-2D39B5166318}"/>
          </ac:spMkLst>
        </pc:spChg>
        <pc:spChg chg="add del mod">
          <ac:chgData name="Rajaram Kaliyaperumal" userId="S::rajaram.kaliyaperumal@ejprd-project.eu::9e006d13-ae3a-4625-9af0-b2b8f25f59ac" providerId="AD" clId="Web-{73E38025-D26F-45B1-862C-EFC20E2F983F}" dt="2020-06-25T07:58:16.951" v="28"/>
          <ac:spMkLst>
            <pc:docMk/>
            <pc:sldMk cId="2975998971" sldId="268"/>
            <ac:spMk id="7" creationId="{0F318E93-6C6B-4614-BBBF-0B127ECB0F8F}"/>
          </ac:spMkLst>
        </pc:spChg>
        <pc:spChg chg="add del mod">
          <ac:chgData name="Rajaram Kaliyaperumal" userId="S::rajaram.kaliyaperumal@ejprd-project.eu::9e006d13-ae3a-4625-9af0-b2b8f25f59ac" providerId="AD" clId="Web-{73E38025-D26F-45B1-862C-EFC20E2F983F}" dt="2020-06-25T07:59:21.685" v="63"/>
          <ac:spMkLst>
            <pc:docMk/>
            <pc:sldMk cId="2975998971" sldId="268"/>
            <ac:spMk id="10" creationId="{6C0DEDB4-6F83-43E1-9900-C4A4B351C8F2}"/>
          </ac:spMkLst>
        </pc:spChg>
        <pc:spChg chg="add del mod">
          <ac:chgData name="Rajaram Kaliyaperumal" userId="S::rajaram.kaliyaperumal@ejprd-project.eu::9e006d13-ae3a-4625-9af0-b2b8f25f59ac" providerId="AD" clId="Web-{73E38025-D26F-45B1-862C-EFC20E2F983F}" dt="2020-06-25T07:59:31.482" v="65"/>
          <ac:spMkLst>
            <pc:docMk/>
            <pc:sldMk cId="2975998971" sldId="268"/>
            <ac:spMk id="18" creationId="{2F5E5832-1E7F-457A-9E79-E53A49C31FBC}"/>
          </ac:spMkLst>
        </pc:spChg>
        <pc:spChg chg="add mod">
          <ac:chgData name="Rajaram Kaliyaperumal" userId="S::rajaram.kaliyaperumal@ejprd-project.eu::9e006d13-ae3a-4625-9af0-b2b8f25f59ac" providerId="AD" clId="Web-{73E38025-D26F-45B1-862C-EFC20E2F983F}" dt="2020-06-25T07:59:35.670" v="117" actId="20577"/>
          <ac:spMkLst>
            <pc:docMk/>
            <pc:sldMk cId="2975998971" sldId="268"/>
            <ac:spMk id="30" creationId="{CEC11DB3-1702-4746-BF1A-AFC8F615BC6E}"/>
          </ac:spMkLst>
        </pc:spChg>
        <pc:spChg chg="add del mod">
          <ac:chgData name="Rajaram Kaliyaperumal" userId="S::rajaram.kaliyaperumal@ejprd-project.eu::9e006d13-ae3a-4625-9af0-b2b8f25f59ac" providerId="AD" clId="Web-{73E38025-D26F-45B1-862C-EFC20E2F983F}" dt="2020-06-25T08:00:08.857" v="125"/>
          <ac:spMkLst>
            <pc:docMk/>
            <pc:sldMk cId="2975998971" sldId="268"/>
            <ac:spMk id="33" creationId="{C6582312-A332-4B58-B6F2-71A85517462C}"/>
          </ac:spMkLst>
        </pc:spChg>
        <pc:spChg chg="add mod">
          <ac:chgData name="Rajaram Kaliyaperumal" userId="S::rajaram.kaliyaperumal@ejprd-project.eu::9e006d13-ae3a-4625-9af0-b2b8f25f59ac" providerId="AD" clId="Web-{73E38025-D26F-45B1-862C-EFC20E2F983F}" dt="2020-06-25T08:00:13.279" v="126"/>
          <ac:spMkLst>
            <pc:docMk/>
            <pc:sldMk cId="2975998971" sldId="268"/>
            <ac:spMk id="35" creationId="{FF3B33D6-E26C-4E76-A427-F7CA7E8CA0D0}"/>
          </ac:spMkLst>
        </pc:spChg>
        <pc:picChg chg="add mod">
          <ac:chgData name="Rajaram Kaliyaperumal" userId="S::rajaram.kaliyaperumal@ejprd-project.eu::9e006d13-ae3a-4625-9af0-b2b8f25f59ac" providerId="AD" clId="Web-{73E38025-D26F-45B1-862C-EFC20E2F983F}" dt="2020-06-25T07:58:05.280" v="19"/>
          <ac:picMkLst>
            <pc:docMk/>
            <pc:sldMk cId="2975998971" sldId="268"/>
            <ac:picMk id="3" creationId="{CF4CCEE1-6492-4228-9EF1-95D09C7CC85A}"/>
          </ac:picMkLst>
        </pc:picChg>
        <pc:picChg chg="add mod">
          <ac:chgData name="Rajaram Kaliyaperumal" userId="S::rajaram.kaliyaperumal@ejprd-project.eu::9e006d13-ae3a-4625-9af0-b2b8f25f59ac" providerId="AD" clId="Web-{73E38025-D26F-45B1-862C-EFC20E2F983F}" dt="2020-06-25T07:58:34.514" v="32" actId="1076"/>
          <ac:picMkLst>
            <pc:docMk/>
            <pc:sldMk cId="2975998971" sldId="268"/>
            <ac:picMk id="6" creationId="{BCBA8D1E-7DAA-4907-BD05-966BA59553C2}"/>
          </ac:picMkLst>
        </pc:picChg>
        <pc:picChg chg="add del">
          <ac:chgData name="Rajaram Kaliyaperumal" userId="S::rajaram.kaliyaperumal@ejprd-project.eu::9e006d13-ae3a-4625-9af0-b2b8f25f59ac" providerId="AD" clId="Web-{73E38025-D26F-45B1-862C-EFC20E2F983F}" dt="2020-06-25T08:00:13.279" v="126"/>
          <ac:picMkLst>
            <pc:docMk/>
            <pc:sldMk cId="2975998971" sldId="268"/>
            <ac:picMk id="12" creationId="{1F32F1BF-F74C-4050-9F1E-6F0A47EE259F}"/>
          </ac:picMkLst>
        </pc:picChg>
        <pc:picChg chg="add mod">
          <ac:chgData name="Rajaram Kaliyaperumal" userId="S::rajaram.kaliyaperumal@ejprd-project.eu::9e006d13-ae3a-4625-9af0-b2b8f25f59ac" providerId="AD" clId="Web-{73E38025-D26F-45B1-862C-EFC20E2F983F}" dt="2020-06-25T08:00:22.623" v="127" actId="1076"/>
          <ac:picMkLst>
            <pc:docMk/>
            <pc:sldMk cId="2975998971" sldId="268"/>
            <ac:picMk id="31" creationId="{DD60C31A-93CD-407B-90D1-6BB2463121D5}"/>
          </ac:picMkLst>
        </pc:picChg>
      </pc:sldChg>
    </pc:docChg>
  </pc:docChgLst>
  <pc:docChgLst>
    <pc:chgData name="Rajaram Kaliyaperumal" userId="S::rajaram.kaliyaperumal@ejprd-project.eu::9e006d13-ae3a-4625-9af0-b2b8f25f59ac" providerId="AD" clId="Web-{308BBEBD-225B-4AB2-B868-BEE468A98F50}"/>
    <pc:docChg chg="modSld">
      <pc:chgData name="Rajaram Kaliyaperumal" userId="S::rajaram.kaliyaperumal@ejprd-project.eu::9e006d13-ae3a-4625-9af0-b2b8f25f59ac" providerId="AD" clId="Web-{308BBEBD-225B-4AB2-B868-BEE468A98F50}" dt="2020-06-22T08:00:39.038" v="13" actId="20577"/>
      <pc:docMkLst>
        <pc:docMk/>
      </pc:docMkLst>
      <pc:sldChg chg="modSp">
        <pc:chgData name="Rajaram Kaliyaperumal" userId="S::rajaram.kaliyaperumal@ejprd-project.eu::9e006d13-ae3a-4625-9af0-b2b8f25f59ac" providerId="AD" clId="Web-{308BBEBD-225B-4AB2-B868-BEE468A98F50}" dt="2020-06-22T07:59:57.116" v="0" actId="20577"/>
        <pc:sldMkLst>
          <pc:docMk/>
          <pc:sldMk cId="109857222" sldId="256"/>
        </pc:sldMkLst>
        <pc:spChg chg="mod">
          <ac:chgData name="Rajaram Kaliyaperumal" userId="S::rajaram.kaliyaperumal@ejprd-project.eu::9e006d13-ae3a-4625-9af0-b2b8f25f59ac" providerId="AD" clId="Web-{308BBEBD-225B-4AB2-B868-BEE468A98F50}" dt="2020-06-22T07:59:57.116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">
        <pc:chgData name="Rajaram Kaliyaperumal" userId="S::rajaram.kaliyaperumal@ejprd-project.eu::9e006d13-ae3a-4625-9af0-b2b8f25f59ac" providerId="AD" clId="Web-{308BBEBD-225B-4AB2-B868-BEE468A98F50}" dt="2020-06-22T08:00:39.038" v="13" actId="20577"/>
        <pc:sldMkLst>
          <pc:docMk/>
          <pc:sldMk cId="2096348905" sldId="257"/>
        </pc:sldMkLst>
        <pc:spChg chg="mod">
          <ac:chgData name="Rajaram Kaliyaperumal" userId="S::rajaram.kaliyaperumal@ejprd-project.eu::9e006d13-ae3a-4625-9af0-b2b8f25f59ac" providerId="AD" clId="Web-{308BBEBD-225B-4AB2-B868-BEE468A98F50}" dt="2020-06-22T08:00:20.835" v="3" actId="1076"/>
          <ac:spMkLst>
            <pc:docMk/>
            <pc:sldMk cId="2096348905" sldId="257"/>
            <ac:spMk id="4" creationId="{78EC8DCB-425B-4402-9CD6-AEA5D34954B6}"/>
          </ac:spMkLst>
        </pc:spChg>
        <pc:spChg chg="add mod">
          <ac:chgData name="Rajaram Kaliyaperumal" userId="S::rajaram.kaliyaperumal@ejprd-project.eu::9e006d13-ae3a-4625-9af0-b2b8f25f59ac" providerId="AD" clId="Web-{308BBEBD-225B-4AB2-B868-BEE468A98F50}" dt="2020-06-22T08:00:39.038" v="13" actId="20577"/>
          <ac:spMkLst>
            <pc:docMk/>
            <pc:sldMk cId="2096348905" sldId="257"/>
            <ac:spMk id="8" creationId="{BAB2D1A3-698B-4D6D-895B-AA6D35C08C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0959315/excel-vba-performance-1-million-rows-delete-rows-containing-a-value-in-les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0959315/excel-vba-performance-1-million-rows-delete-rows-containing-a-value-in-les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carte.com/contenido/que-son-los-esquemas-dtd" TargetMode="External"/><Relationship Id="rId7" Type="http://schemas.openxmlformats.org/officeDocument/2006/relationships/hyperlink" Target="https://dba.stackexchange.com/questions/15081/is-my-eer-diagram-correct-why-use-relationship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lickr.com/photos/xmodulo/26106186415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.stackexchange.com/questions/15081/is-my-eer-diagram-correct-why-use-relationships" TargetMode="External"/><Relationship Id="rId7" Type="http://schemas.openxmlformats.org/officeDocument/2006/relationships/hyperlink" Target="https://www.flickr.com/photos/xmodulo/2610618641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ticarte.com/contenido/que-son-los-esquemas-dtd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jp-rd-vp/ERN-common-data-elements/wiki/Core-model-S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GB" sz="6600">
                <a:solidFill>
                  <a:srgbClr val="FFFFFF"/>
                </a:solidFill>
                <a:ea typeface="+mj-lt"/>
                <a:cs typeface="+mj-lt"/>
              </a:rPr>
              <a:t>CDE RDF model implementation </a:t>
            </a: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GB" sz="3200">
                <a:solidFill>
                  <a:srgbClr val="FFFFFF"/>
                </a:solidFill>
                <a:cs typeface="Calibri"/>
              </a:rPr>
              <a:t>Rajaram Kaliyaperumal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D19-4266-4A38-977A-ED43BD9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Implementation design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B34-8995-4519-8F04-C2D2A9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C8DCB-425B-4402-9CD6-AEA5D34954B6}"/>
              </a:ext>
            </a:extLst>
          </p:cNvPr>
          <p:cNvSpPr/>
          <p:nvPr/>
        </p:nvSpPr>
        <p:spPr>
          <a:xfrm>
            <a:off x="7689073" y="2423598"/>
            <a:ext cx="1672013" cy="3947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API controller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012EF-97F5-4825-B19D-3C6F4B6BF74F}"/>
              </a:ext>
            </a:extLst>
          </p:cNvPr>
          <p:cNvSpPr/>
          <p:nvPr/>
        </p:nvSpPr>
        <p:spPr>
          <a:xfrm>
            <a:off x="5556912" y="2341711"/>
            <a:ext cx="542720" cy="224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UI</a:t>
            </a:r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1D00A-D8D0-47C7-8292-CB0C5AC2DFCA}"/>
              </a:ext>
            </a:extLst>
          </p:cNvPr>
          <p:cNvSpPr/>
          <p:nvPr/>
        </p:nvSpPr>
        <p:spPr>
          <a:xfrm>
            <a:off x="5540466" y="2736415"/>
            <a:ext cx="581094" cy="241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>
                <a:cs typeface="Calibri"/>
              </a:rPr>
              <a:t>REST 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799BA-A5B2-4BE0-90AD-1C4CBF7E5F7B}"/>
              </a:ext>
            </a:extLst>
          </p:cNvPr>
          <p:cNvSpPr/>
          <p:nvPr/>
        </p:nvSpPr>
        <p:spPr>
          <a:xfrm>
            <a:off x="5551429" y="3158529"/>
            <a:ext cx="559166" cy="23572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cs typeface="Calibri"/>
              </a:rPr>
              <a:t>RDF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2D1A3-698B-4D6D-895B-AA6D35C08C17}"/>
              </a:ext>
            </a:extLst>
          </p:cNvPr>
          <p:cNvSpPr/>
          <p:nvPr/>
        </p:nvSpPr>
        <p:spPr>
          <a:xfrm>
            <a:off x="9552957" y="2423598"/>
            <a:ext cx="1672013" cy="3947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Service layer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49460D-9D51-440B-B0C8-54F4355DBAB3}"/>
              </a:ext>
            </a:extLst>
          </p:cNvPr>
          <p:cNvSpPr/>
          <p:nvPr/>
        </p:nvSpPr>
        <p:spPr>
          <a:xfrm>
            <a:off x="7711001" y="2966318"/>
            <a:ext cx="1672013" cy="24120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2"/>
                </a:solidFill>
                <a:cs typeface="Calibri"/>
              </a:rPr>
              <a:t>RDF API controller</a:t>
            </a:r>
            <a:endParaRPr lang="en-US" sz="12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B41A15-568B-4577-AE32-68FCD508FC3D}"/>
              </a:ext>
            </a:extLst>
          </p:cNvPr>
          <p:cNvSpPr/>
          <p:nvPr/>
        </p:nvSpPr>
        <p:spPr>
          <a:xfrm>
            <a:off x="9629705" y="4177843"/>
            <a:ext cx="1672013" cy="32892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accent2"/>
                </a:solidFill>
                <a:cs typeface="Calibri"/>
              </a:rPr>
              <a:t>RDF creation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56A2-ABF8-4A4D-9712-1B2785F7033A}"/>
              </a:ext>
            </a:extLst>
          </p:cNvPr>
          <p:cNvSpPr/>
          <p:nvPr/>
        </p:nvSpPr>
        <p:spPr>
          <a:xfrm>
            <a:off x="6702311" y="2418116"/>
            <a:ext cx="915496" cy="8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cs typeface="Calibri"/>
              </a:rPr>
              <a:t>AAI</a:t>
            </a:r>
            <a:endParaRPr lang="en-US" sz="1400">
              <a:cs typeface="Calibri"/>
            </a:endParaRPr>
          </a:p>
          <a:p>
            <a:pPr algn="ctr"/>
            <a:r>
              <a:rPr lang="en-GB" sz="1400">
                <a:cs typeface="Calibri"/>
              </a:rPr>
              <a:t>layer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1B29F24-13AB-4F26-9C03-B8F0A96B5117}"/>
              </a:ext>
            </a:extLst>
          </p:cNvPr>
          <p:cNvSpPr/>
          <p:nvPr/>
        </p:nvSpPr>
        <p:spPr>
          <a:xfrm>
            <a:off x="6168378" y="2397957"/>
            <a:ext cx="433079" cy="109641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59C9C-348C-4A76-806D-3B8ACA40F527}"/>
              </a:ext>
            </a:extLst>
          </p:cNvPr>
          <p:cNvSpPr/>
          <p:nvPr/>
        </p:nvSpPr>
        <p:spPr>
          <a:xfrm>
            <a:off x="6626591" y="2304022"/>
            <a:ext cx="4676157" cy="109092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5AB17-FD59-4939-BA19-C78A561D903E}"/>
              </a:ext>
            </a:extLst>
          </p:cNvPr>
          <p:cNvSpPr txBox="1"/>
          <p:nvPr/>
        </p:nvSpPr>
        <p:spPr>
          <a:xfrm>
            <a:off x="8102691" y="345394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Within your application</a:t>
            </a:r>
            <a:endParaRPr lang="en-US" sz="140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26451-2288-4D31-A68B-8FF4A4523F64}"/>
              </a:ext>
            </a:extLst>
          </p:cNvPr>
          <p:cNvSpPr txBox="1"/>
          <p:nvPr/>
        </p:nvSpPr>
        <p:spPr>
          <a:xfrm>
            <a:off x="9615727" y="4709324"/>
            <a:ext cx="1745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Outside of your application (adaptor model)</a:t>
            </a:r>
            <a:endParaRPr lang="en-US" sz="1200">
              <a:cs typeface="Calibri" panose="020F0502020204030204"/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A831A7B5-FA3C-4822-B0E4-6762ECAD37C6}"/>
              </a:ext>
            </a:extLst>
          </p:cNvPr>
          <p:cNvSpPr/>
          <p:nvPr/>
        </p:nvSpPr>
        <p:spPr>
          <a:xfrm>
            <a:off x="6168378" y="2825554"/>
            <a:ext cx="433079" cy="109641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3175D-F53D-429A-A4CC-CB3D94571672}"/>
              </a:ext>
            </a:extLst>
          </p:cNvPr>
          <p:cNvSpPr txBox="1"/>
          <p:nvPr/>
        </p:nvSpPr>
        <p:spPr>
          <a:xfrm>
            <a:off x="969220" y="1753149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Pros</a:t>
            </a:r>
            <a:endParaRPr lang="en-GB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Move RDF mapping problems outside our code basis</a:t>
            </a:r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We can make use of mappings languages (RML, R2RML)</a:t>
            </a:r>
            <a:endParaRPr lang="en-GB"/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In case of legacy systems. We don't have to worry about the lack of RDF packages and libraries</a:t>
            </a:r>
            <a:endParaRPr lang="en-GB"/>
          </a:p>
          <a:p>
            <a:endParaRPr lang="en-GB">
              <a:ea typeface="+mn-lt"/>
              <a:cs typeface="+mn-lt"/>
            </a:endParaRPr>
          </a:p>
          <a:p>
            <a:r>
              <a:rPr lang="en-GB" b="1">
                <a:solidFill>
                  <a:srgbClr val="C00000"/>
                </a:solidFill>
                <a:ea typeface="+mn-lt"/>
                <a:cs typeface="+mn-lt"/>
              </a:rPr>
              <a:t>Cons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Synchronization issues</a:t>
            </a:r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The RDF creation part might be hard to maintain</a:t>
            </a:r>
          </a:p>
          <a:p>
            <a:endParaRPr lang="en-GB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49D3BC-7DF9-48EB-972D-0EB3FCA70B04}"/>
              </a:ext>
            </a:extLst>
          </p:cNvPr>
          <p:cNvSpPr/>
          <p:nvPr/>
        </p:nvSpPr>
        <p:spPr>
          <a:xfrm>
            <a:off x="5490785" y="2620951"/>
            <a:ext cx="679770" cy="948388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6C52F4E-1711-4D6E-BC01-7266230E4D9B}"/>
              </a:ext>
            </a:extLst>
          </p:cNvPr>
          <p:cNvSpPr/>
          <p:nvPr/>
        </p:nvSpPr>
        <p:spPr>
          <a:xfrm>
            <a:off x="9374124" y="2521665"/>
            <a:ext cx="187038" cy="1039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F835D27-4A1D-4529-8869-D2DBE8E11177}"/>
              </a:ext>
            </a:extLst>
          </p:cNvPr>
          <p:cNvSpPr/>
          <p:nvPr/>
        </p:nvSpPr>
        <p:spPr>
          <a:xfrm rot="1800000">
            <a:off x="9432118" y="3416675"/>
            <a:ext cx="1648691" cy="2632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1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6A4-6007-4ABE-8BB9-9F8FDE8F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RDF creation adaptor</a:t>
            </a:r>
            <a:endParaRPr lang="en-US"/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32F1BF-F74C-4050-9F1E-6F0A47EE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25" y="1891710"/>
            <a:ext cx="894077" cy="887149"/>
          </a:xfrm>
        </p:spPr>
      </p:pic>
      <p:pic>
        <p:nvPicPr>
          <p:cNvPr id="13" name="Graphic 13" descr="Gears">
            <a:extLst>
              <a:ext uri="{FF2B5EF4-FFF2-40B4-BE49-F238E27FC236}">
                <a16:creationId xmlns:a16="http://schemas.microsoft.com/office/drawing/2014/main" id="{6CE05D79-AD56-490A-9B23-645A6F5F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145" y="1891145"/>
            <a:ext cx="914400" cy="914400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026D651-937D-4998-B643-23C5FF429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364" y="1856509"/>
            <a:ext cx="983673" cy="983673"/>
          </a:xfrm>
          <a:prstGeom prst="rect">
            <a:avLst/>
          </a:prstGeom>
        </p:spPr>
      </p:pic>
      <p:pic>
        <p:nvPicPr>
          <p:cNvPr id="15" name="Picture 15" descr="A picture containing plate, clock&#10;&#10;Description generated with very high confidence">
            <a:extLst>
              <a:ext uri="{FF2B5EF4-FFF2-40B4-BE49-F238E27FC236}">
                <a16:creationId xmlns:a16="http://schemas.microsoft.com/office/drawing/2014/main" id="{B099C585-6E69-409C-9BD8-C3B212085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005" y="1911927"/>
            <a:ext cx="872837" cy="872837"/>
          </a:xfrm>
          <a:prstGeom prst="rect">
            <a:avLst/>
          </a:prstGeom>
        </p:spPr>
      </p:pic>
      <p:pic>
        <p:nvPicPr>
          <p:cNvPr id="16" name="Graphic 16" descr="Gears">
            <a:extLst>
              <a:ext uri="{FF2B5EF4-FFF2-40B4-BE49-F238E27FC236}">
                <a16:creationId xmlns:a16="http://schemas.microsoft.com/office/drawing/2014/main" id="{01C212B6-269A-4DFE-8276-7FEDDF6B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092" y="4473720"/>
            <a:ext cx="914400" cy="914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699F62-6833-48CE-9D86-7635766C8C91}"/>
              </a:ext>
            </a:extLst>
          </p:cNvPr>
          <p:cNvSpPr/>
          <p:nvPr/>
        </p:nvSpPr>
        <p:spPr>
          <a:xfrm>
            <a:off x="1983832" y="2175301"/>
            <a:ext cx="983672" cy="2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2BB61C-8149-4507-9C03-9B2E4E12CE6C}"/>
              </a:ext>
            </a:extLst>
          </p:cNvPr>
          <p:cNvSpPr/>
          <p:nvPr/>
        </p:nvSpPr>
        <p:spPr>
          <a:xfrm>
            <a:off x="3892296" y="2222277"/>
            <a:ext cx="976312" cy="22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EDEED-9C31-47DE-97E2-1F43812A13AB}"/>
              </a:ext>
            </a:extLst>
          </p:cNvPr>
          <p:cNvSpPr txBox="1"/>
          <p:nvPr/>
        </p:nvSpPr>
        <p:spPr>
          <a:xfrm>
            <a:off x="753666" y="3057524"/>
            <a:ext cx="12370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(JSON) file from your application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6B642-BE49-468A-8E68-140546480352}"/>
              </a:ext>
            </a:extLst>
          </p:cNvPr>
          <p:cNvSpPr txBox="1"/>
          <p:nvPr/>
        </p:nvSpPr>
        <p:spPr>
          <a:xfrm>
            <a:off x="2771775" y="3045618"/>
            <a:ext cx="13858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Custom script to do mappings (Replace text with IRIs)</a:t>
            </a:r>
            <a:endParaRPr lang="en-US" sz="14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61A6D-43ED-4E7D-A4DC-5B64D4E7E500}"/>
              </a:ext>
            </a:extLst>
          </p:cNvPr>
          <p:cNvSpPr txBox="1"/>
          <p:nvPr/>
        </p:nvSpPr>
        <p:spPr>
          <a:xfrm>
            <a:off x="4724400" y="3152774"/>
            <a:ext cx="13799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(JSON) file compliant to (JSON) schema defined by us</a:t>
            </a:r>
            <a:endParaRPr lang="en-US" sz="14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157B8-A5BF-42F0-8163-5214C02F306A}"/>
              </a:ext>
            </a:extLst>
          </p:cNvPr>
          <p:cNvSpPr txBox="1"/>
          <p:nvPr/>
        </p:nvSpPr>
        <p:spPr>
          <a:xfrm>
            <a:off x="8957072" y="3111102"/>
            <a:ext cx="13977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RML mapping file compliant to (JSON) schema defined by us</a:t>
            </a:r>
            <a:endParaRPr lang="en-US" sz="12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2D59D-8AB8-4743-B201-71D1D90F7892}"/>
              </a:ext>
            </a:extLst>
          </p:cNvPr>
          <p:cNvSpPr txBox="1"/>
          <p:nvPr/>
        </p:nvSpPr>
        <p:spPr>
          <a:xfrm>
            <a:off x="6891337" y="5664993"/>
            <a:ext cx="1469231" cy="319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RML mapper tool</a:t>
            </a:r>
            <a:endParaRPr lang="en-US" sz="1400"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1164F6-6B86-4DB7-846A-7B75F97AC56B}"/>
              </a:ext>
            </a:extLst>
          </p:cNvPr>
          <p:cNvSpPr/>
          <p:nvPr/>
        </p:nvSpPr>
        <p:spPr>
          <a:xfrm rot="2400000">
            <a:off x="5707825" y="3437612"/>
            <a:ext cx="2083593" cy="30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AE4D2B-933A-4F32-8302-BDAFDDEA70B5}"/>
              </a:ext>
            </a:extLst>
          </p:cNvPr>
          <p:cNvSpPr/>
          <p:nvPr/>
        </p:nvSpPr>
        <p:spPr>
          <a:xfrm rot="7740000">
            <a:off x="7359658" y="3282550"/>
            <a:ext cx="213121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252431-766D-4857-9750-B75D36E66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525" y="4444603"/>
            <a:ext cx="933451" cy="95131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0E9B64-CA37-453E-83E3-8335D62AA999}"/>
              </a:ext>
            </a:extLst>
          </p:cNvPr>
          <p:cNvSpPr/>
          <p:nvPr/>
        </p:nvSpPr>
        <p:spPr>
          <a:xfrm>
            <a:off x="8178546" y="4740449"/>
            <a:ext cx="1131093" cy="30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A70E-095C-4209-A13D-02C185B43657}"/>
              </a:ext>
            </a:extLst>
          </p:cNvPr>
          <p:cNvSpPr txBox="1"/>
          <p:nvPr/>
        </p:nvSpPr>
        <p:spPr>
          <a:xfrm>
            <a:off x="9355931" y="566499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RDF file as an output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68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6A4-6007-4ABE-8BB9-9F8FDE8F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RDF creation workflow for </a:t>
            </a:r>
            <a:r>
              <a:rPr lang="en-GB" err="1">
                <a:ea typeface="+mj-lt"/>
                <a:cs typeface="+mj-lt"/>
              </a:rPr>
              <a:t>REDCap</a:t>
            </a:r>
            <a:endParaRPr lang="en-US" err="1">
              <a:cs typeface="Calibri Light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32F1BF-F74C-4050-9F1E-6F0A47EE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25" y="1891710"/>
            <a:ext cx="894077" cy="887149"/>
          </a:xfrm>
        </p:spPr>
      </p:pic>
      <p:pic>
        <p:nvPicPr>
          <p:cNvPr id="13" name="Graphic 13" descr="Gears">
            <a:extLst>
              <a:ext uri="{FF2B5EF4-FFF2-40B4-BE49-F238E27FC236}">
                <a16:creationId xmlns:a16="http://schemas.microsoft.com/office/drawing/2014/main" id="{6CE05D79-AD56-490A-9B23-645A6F5F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145" y="1891145"/>
            <a:ext cx="914400" cy="914400"/>
          </a:xfrm>
          <a:prstGeom prst="rect">
            <a:avLst/>
          </a:prstGeom>
        </p:spPr>
      </p:pic>
      <p:pic>
        <p:nvPicPr>
          <p:cNvPr id="15" name="Picture 15" descr="A picture containing plate, clock&#10;&#10;Description generated with very high confidence">
            <a:extLst>
              <a:ext uri="{FF2B5EF4-FFF2-40B4-BE49-F238E27FC236}">
                <a16:creationId xmlns:a16="http://schemas.microsoft.com/office/drawing/2014/main" id="{B099C585-6E69-409C-9BD8-C3B212085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005" y="1911927"/>
            <a:ext cx="872837" cy="872837"/>
          </a:xfrm>
          <a:prstGeom prst="rect">
            <a:avLst/>
          </a:prstGeom>
        </p:spPr>
      </p:pic>
      <p:pic>
        <p:nvPicPr>
          <p:cNvPr id="16" name="Graphic 16" descr="Gears">
            <a:extLst>
              <a:ext uri="{FF2B5EF4-FFF2-40B4-BE49-F238E27FC236}">
                <a16:creationId xmlns:a16="http://schemas.microsoft.com/office/drawing/2014/main" id="{01C212B6-269A-4DFE-8276-7FEDDF6B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092" y="4473720"/>
            <a:ext cx="914400" cy="914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699F62-6833-48CE-9D86-7635766C8C91}"/>
              </a:ext>
            </a:extLst>
          </p:cNvPr>
          <p:cNvSpPr/>
          <p:nvPr/>
        </p:nvSpPr>
        <p:spPr>
          <a:xfrm>
            <a:off x="1983832" y="2175301"/>
            <a:ext cx="983672" cy="2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2BB61C-8149-4507-9C03-9B2E4E12CE6C}"/>
              </a:ext>
            </a:extLst>
          </p:cNvPr>
          <p:cNvSpPr/>
          <p:nvPr/>
        </p:nvSpPr>
        <p:spPr>
          <a:xfrm>
            <a:off x="3892296" y="2222277"/>
            <a:ext cx="976312" cy="22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EDEED-9C31-47DE-97E2-1F43812A13AB}"/>
              </a:ext>
            </a:extLst>
          </p:cNvPr>
          <p:cNvSpPr txBox="1"/>
          <p:nvPr/>
        </p:nvSpPr>
        <p:spPr>
          <a:xfrm>
            <a:off x="753666" y="3057524"/>
            <a:ext cx="1237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</a:t>
            </a:r>
            <a:r>
              <a:rPr lang="en-GB" sz="1400" err="1"/>
              <a:t>iCRF</a:t>
            </a:r>
            <a:r>
              <a:rPr lang="en-GB" sz="1400"/>
              <a:t>) </a:t>
            </a:r>
            <a:r>
              <a:rPr lang="en-GB" sz="1400" err="1"/>
              <a:t>REDCap</a:t>
            </a:r>
            <a:r>
              <a:rPr lang="en-GB" sz="1400"/>
              <a:t> compliant</a:t>
            </a:r>
            <a:endParaRPr lang="en-GB" sz="1400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6B642-BE49-468A-8E68-140546480352}"/>
              </a:ext>
            </a:extLst>
          </p:cNvPr>
          <p:cNvSpPr txBox="1"/>
          <p:nvPr/>
        </p:nvSpPr>
        <p:spPr>
          <a:xfrm>
            <a:off x="2771775" y="3045618"/>
            <a:ext cx="138588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Script to export </a:t>
            </a:r>
            <a:r>
              <a:rPr lang="en-GB" sz="1400" err="1"/>
              <a:t>REDCap</a:t>
            </a:r>
            <a:r>
              <a:rPr lang="en-GB" sz="1400"/>
              <a:t> data and metadata replace text with URI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61A6D-43ED-4E7D-A4DC-5B64D4E7E500}"/>
              </a:ext>
            </a:extLst>
          </p:cNvPr>
          <p:cNvSpPr txBox="1"/>
          <p:nvPr/>
        </p:nvSpPr>
        <p:spPr>
          <a:xfrm>
            <a:off x="4724400" y="3152774"/>
            <a:ext cx="137993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(CSV) file compliant to (CSV) </a:t>
            </a:r>
            <a:r>
              <a:rPr lang="en-GB" sz="1400" err="1"/>
              <a:t>iCRF</a:t>
            </a:r>
            <a:r>
              <a:rPr lang="en-GB" sz="1400"/>
              <a:t> schema defined by us</a:t>
            </a:r>
            <a:endParaRPr lang="en-US" sz="14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157B8-A5BF-42F0-8163-5214C02F306A}"/>
              </a:ext>
            </a:extLst>
          </p:cNvPr>
          <p:cNvSpPr txBox="1"/>
          <p:nvPr/>
        </p:nvSpPr>
        <p:spPr>
          <a:xfrm>
            <a:off x="8957072" y="3111102"/>
            <a:ext cx="13977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RML mapping file compliant to (CSV) </a:t>
            </a:r>
            <a:r>
              <a:rPr lang="en-GB" sz="1200" err="1"/>
              <a:t>iCRF</a:t>
            </a:r>
            <a:r>
              <a:rPr lang="en-GB" sz="1200"/>
              <a:t> schema defined by us</a:t>
            </a:r>
            <a:endParaRPr lang="en-US" sz="12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2D59D-8AB8-4743-B201-71D1D90F7892}"/>
              </a:ext>
            </a:extLst>
          </p:cNvPr>
          <p:cNvSpPr txBox="1"/>
          <p:nvPr/>
        </p:nvSpPr>
        <p:spPr>
          <a:xfrm>
            <a:off x="6891337" y="5664993"/>
            <a:ext cx="1469231" cy="319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RML mapper tool</a:t>
            </a:r>
            <a:endParaRPr lang="en-US" sz="1400"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1164F6-6B86-4DB7-846A-7B75F97AC56B}"/>
              </a:ext>
            </a:extLst>
          </p:cNvPr>
          <p:cNvSpPr/>
          <p:nvPr/>
        </p:nvSpPr>
        <p:spPr>
          <a:xfrm rot="2400000">
            <a:off x="5707825" y="3437612"/>
            <a:ext cx="2083593" cy="30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AE4D2B-933A-4F32-8302-BDAFDDEA70B5}"/>
              </a:ext>
            </a:extLst>
          </p:cNvPr>
          <p:cNvSpPr/>
          <p:nvPr/>
        </p:nvSpPr>
        <p:spPr>
          <a:xfrm rot="7740000">
            <a:off x="7359658" y="3282550"/>
            <a:ext cx="2131218" cy="309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252431-766D-4857-9750-B75D36E66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525" y="4444603"/>
            <a:ext cx="933451" cy="95131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0E9B64-CA37-453E-83E3-8335D62AA999}"/>
              </a:ext>
            </a:extLst>
          </p:cNvPr>
          <p:cNvSpPr/>
          <p:nvPr/>
        </p:nvSpPr>
        <p:spPr>
          <a:xfrm>
            <a:off x="8178546" y="4740449"/>
            <a:ext cx="1131093" cy="30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A70E-095C-4209-A13D-02C185B43657}"/>
              </a:ext>
            </a:extLst>
          </p:cNvPr>
          <p:cNvSpPr txBox="1"/>
          <p:nvPr/>
        </p:nvSpPr>
        <p:spPr>
          <a:xfrm>
            <a:off x="9355931" y="5664993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RDF file as an output</a:t>
            </a:r>
            <a:endParaRPr lang="en-US" sz="1400">
              <a:cs typeface="Calibri"/>
            </a:endParaRPr>
          </a:p>
        </p:txBody>
      </p:sp>
      <p:pic>
        <p:nvPicPr>
          <p:cNvPr id="3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5FD067-3869-46CD-8871-072BE247E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72803" y="4739870"/>
            <a:ext cx="1383660" cy="10018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D17E9BF-EA5F-44D3-AA58-109FA9163AF8}"/>
              </a:ext>
            </a:extLst>
          </p:cNvPr>
          <p:cNvSpPr txBox="1"/>
          <p:nvPr/>
        </p:nvSpPr>
        <p:spPr>
          <a:xfrm>
            <a:off x="2677853" y="5979437"/>
            <a:ext cx="12370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ea typeface="+mn-lt"/>
                <a:cs typeface="+mn-lt"/>
              </a:rPr>
              <a:t>(</a:t>
            </a:r>
            <a:r>
              <a:rPr lang="en-GB" sz="1400" err="1">
                <a:ea typeface="+mn-lt"/>
                <a:cs typeface="+mn-lt"/>
              </a:rPr>
              <a:t>iCRF</a:t>
            </a:r>
            <a:r>
              <a:rPr lang="en-GB" sz="1400">
                <a:ea typeface="+mn-lt"/>
                <a:cs typeface="+mn-lt"/>
              </a:rPr>
              <a:t>) CDE model compliant</a:t>
            </a:r>
          </a:p>
        </p:txBody>
      </p:sp>
      <p:pic>
        <p:nvPicPr>
          <p:cNvPr id="31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0D6014-BD43-41FA-8D58-8C2213958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8070" y="1845366"/>
            <a:ext cx="1339804" cy="952534"/>
          </a:xfrm>
          <a:prstGeom prst="rect">
            <a:avLst/>
          </a:prstGeom>
        </p:spPr>
      </p:pic>
      <p:pic>
        <p:nvPicPr>
          <p:cNvPr id="32" name="Graphic 13" descr="Gears">
            <a:extLst>
              <a:ext uri="{FF2B5EF4-FFF2-40B4-BE49-F238E27FC236}">
                <a16:creationId xmlns:a16="http://schemas.microsoft.com/office/drawing/2014/main" id="{8FF60BD5-DD0A-4622-9674-805F29EF0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27" y="4906252"/>
            <a:ext cx="914400" cy="91440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BC6764F4-81DE-4F0C-AC0C-A07298457550}"/>
              </a:ext>
            </a:extLst>
          </p:cNvPr>
          <p:cNvSpPr/>
          <p:nvPr/>
        </p:nvSpPr>
        <p:spPr>
          <a:xfrm rot="10800000">
            <a:off x="1666598" y="5275759"/>
            <a:ext cx="976312" cy="22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550EF-6F43-4BE7-883B-A90E874FF8B3}"/>
              </a:ext>
            </a:extLst>
          </p:cNvPr>
          <p:cNvSpPr txBox="1"/>
          <p:nvPr/>
        </p:nvSpPr>
        <p:spPr>
          <a:xfrm>
            <a:off x="518667" y="5901747"/>
            <a:ext cx="138588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Custom script to fix REDCap </a:t>
            </a:r>
            <a:r>
              <a:rPr lang="en-GB" sz="1400" err="1"/>
              <a:t>iCRF</a:t>
            </a:r>
            <a:r>
              <a:rPr lang="en-GB" sz="1400"/>
              <a:t> import issues</a:t>
            </a:r>
            <a:endParaRPr lang="en-GB" sz="1400">
              <a:cs typeface="Calibri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38A0F9C-CACD-4F25-8B7D-549DE38AD187}"/>
              </a:ext>
            </a:extLst>
          </p:cNvPr>
          <p:cNvSpPr/>
          <p:nvPr/>
        </p:nvSpPr>
        <p:spPr>
          <a:xfrm rot="16200000">
            <a:off x="921043" y="3992967"/>
            <a:ext cx="899564" cy="225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9A6A78-6B0D-4544-88A9-2882855EE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923" y="1684623"/>
            <a:ext cx="1076325" cy="12192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C79A9C-DCF1-4ACE-9A34-82FFBCA367C6}"/>
              </a:ext>
            </a:extLst>
          </p:cNvPr>
          <p:cNvSpPr/>
          <p:nvPr/>
        </p:nvSpPr>
        <p:spPr>
          <a:xfrm>
            <a:off x="458296" y="4627369"/>
            <a:ext cx="4084100" cy="219828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91D79-1FA9-4E4D-9726-1EC4AEE7D595}"/>
              </a:ext>
            </a:extLst>
          </p:cNvPr>
          <p:cNvSpPr txBox="1"/>
          <p:nvPr/>
        </p:nvSpPr>
        <p:spPr>
          <a:xfrm>
            <a:off x="4588891" y="5741741"/>
            <a:ext cx="16008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1">
                <a:solidFill>
                  <a:srgbClr val="C00000"/>
                </a:solidFill>
                <a:cs typeface="Calibri"/>
              </a:rPr>
              <a:t>This step might be done in </a:t>
            </a:r>
            <a:r>
              <a:rPr lang="en-GB" sz="1400" b="1" err="1">
                <a:solidFill>
                  <a:srgbClr val="C00000"/>
                </a:solidFill>
                <a:cs typeface="Calibri"/>
              </a:rPr>
              <a:t>iCRF</a:t>
            </a:r>
            <a:r>
              <a:rPr lang="en-GB" sz="1400" b="1">
                <a:solidFill>
                  <a:srgbClr val="C00000"/>
                </a:solidFill>
                <a:cs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47055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2050E7-C825-4289-9D0E-17DCABBD5886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911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6A4-6007-4ABE-8BB9-9F8FDE8F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163093"/>
            <a:ext cx="11787809" cy="811299"/>
          </a:xfrm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Generalising &amp; instantiation the RDF creation workflow </a:t>
            </a:r>
            <a:br>
              <a:rPr lang="en-GB">
                <a:ea typeface="+mj-lt"/>
                <a:cs typeface="+mj-lt"/>
              </a:rPr>
            </a:br>
            <a:r>
              <a:rPr lang="en-GB" sz="2800">
                <a:ea typeface="+mj-lt"/>
                <a:cs typeface="+mj-lt"/>
              </a:rPr>
              <a:t>(based on workflow for </a:t>
            </a:r>
            <a:r>
              <a:rPr lang="en-GB" sz="2800" err="1">
                <a:ea typeface="+mj-lt"/>
                <a:cs typeface="+mj-lt"/>
              </a:rPr>
              <a:t>REDCap</a:t>
            </a:r>
            <a:r>
              <a:rPr lang="en-GB" sz="2800">
                <a:ea typeface="+mj-lt"/>
                <a:cs typeface="+mj-lt"/>
              </a:rPr>
              <a:t>)</a:t>
            </a:r>
            <a:endParaRPr lang="en-US" err="1">
              <a:cs typeface="Calibri Light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F32F1BF-F74C-4050-9F1E-6F0A47EE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25" y="1891710"/>
            <a:ext cx="894077" cy="887149"/>
          </a:xfrm>
        </p:spPr>
      </p:pic>
      <p:pic>
        <p:nvPicPr>
          <p:cNvPr id="13" name="Graphic 13" descr="Gears">
            <a:extLst>
              <a:ext uri="{FF2B5EF4-FFF2-40B4-BE49-F238E27FC236}">
                <a16:creationId xmlns:a16="http://schemas.microsoft.com/office/drawing/2014/main" id="{6CE05D79-AD56-490A-9B23-645A6F5F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4145" y="1891145"/>
            <a:ext cx="914400" cy="914400"/>
          </a:xfrm>
          <a:prstGeom prst="rect">
            <a:avLst/>
          </a:prstGeom>
        </p:spPr>
      </p:pic>
      <p:pic>
        <p:nvPicPr>
          <p:cNvPr id="15" name="Picture 15" descr="A picture containing plate, clock&#10;&#10;Description generated with very high confidence">
            <a:extLst>
              <a:ext uri="{FF2B5EF4-FFF2-40B4-BE49-F238E27FC236}">
                <a16:creationId xmlns:a16="http://schemas.microsoft.com/office/drawing/2014/main" id="{B099C585-6E69-409C-9BD8-C3B212085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14" y="2255243"/>
            <a:ext cx="872837" cy="872837"/>
          </a:xfrm>
          <a:prstGeom prst="rect">
            <a:avLst/>
          </a:prstGeom>
        </p:spPr>
      </p:pic>
      <p:pic>
        <p:nvPicPr>
          <p:cNvPr id="16" name="Graphic 16" descr="Gears">
            <a:extLst>
              <a:ext uri="{FF2B5EF4-FFF2-40B4-BE49-F238E27FC236}">
                <a16:creationId xmlns:a16="http://schemas.microsoft.com/office/drawing/2014/main" id="{01C212B6-269A-4DFE-8276-7FEDDF6B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092" y="4473720"/>
            <a:ext cx="914400" cy="9144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4B699F62-6833-48CE-9D86-7635766C8C91}"/>
              </a:ext>
            </a:extLst>
          </p:cNvPr>
          <p:cNvSpPr/>
          <p:nvPr/>
        </p:nvSpPr>
        <p:spPr>
          <a:xfrm>
            <a:off x="1983832" y="2175301"/>
            <a:ext cx="983672" cy="235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12BB61C-8149-4507-9C03-9B2E4E12CE6C}"/>
              </a:ext>
            </a:extLst>
          </p:cNvPr>
          <p:cNvSpPr/>
          <p:nvPr/>
        </p:nvSpPr>
        <p:spPr>
          <a:xfrm>
            <a:off x="3892296" y="2222277"/>
            <a:ext cx="976312" cy="22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CEDEED-9C31-47DE-97E2-1F43812A13AB}"/>
              </a:ext>
            </a:extLst>
          </p:cNvPr>
          <p:cNvSpPr txBox="1"/>
          <p:nvPr/>
        </p:nvSpPr>
        <p:spPr>
          <a:xfrm>
            <a:off x="753666" y="3057524"/>
            <a:ext cx="1237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</a:t>
            </a:r>
            <a:r>
              <a:rPr lang="en-GB" sz="1400" err="1"/>
              <a:t>iCRF</a:t>
            </a:r>
            <a:r>
              <a:rPr lang="en-GB" sz="1400"/>
              <a:t>) </a:t>
            </a:r>
            <a:r>
              <a:rPr lang="en-GB" sz="1400" err="1"/>
              <a:t>REDCap</a:t>
            </a:r>
            <a:r>
              <a:rPr lang="en-GB" sz="1400"/>
              <a:t> compliant</a:t>
            </a:r>
            <a:endParaRPr lang="en-GB" sz="1400"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C6B642-BE49-468A-8E68-140546480352}"/>
              </a:ext>
            </a:extLst>
          </p:cNvPr>
          <p:cNvSpPr txBox="1"/>
          <p:nvPr/>
        </p:nvSpPr>
        <p:spPr>
          <a:xfrm>
            <a:off x="2771775" y="3045618"/>
            <a:ext cx="138588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Script to export </a:t>
            </a:r>
            <a:r>
              <a:rPr lang="en-GB" sz="1400" err="1"/>
              <a:t>REDCap</a:t>
            </a:r>
            <a:r>
              <a:rPr lang="en-GB" sz="1400"/>
              <a:t> data and metadata replace text with URI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61A6D-43ED-4E7D-A4DC-5B64D4E7E500}"/>
              </a:ext>
            </a:extLst>
          </p:cNvPr>
          <p:cNvSpPr txBox="1"/>
          <p:nvPr/>
        </p:nvSpPr>
        <p:spPr>
          <a:xfrm>
            <a:off x="4724400" y="3152774"/>
            <a:ext cx="137993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(CSV) file compliant to (CSV) </a:t>
            </a:r>
            <a:r>
              <a:rPr lang="en-GB" sz="1400" err="1"/>
              <a:t>iCRF</a:t>
            </a:r>
            <a:r>
              <a:rPr lang="en-GB" sz="1400"/>
              <a:t> schema defined by us</a:t>
            </a:r>
            <a:endParaRPr lang="en-US" sz="14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157B8-A5BF-42F0-8163-5214C02F306A}"/>
              </a:ext>
            </a:extLst>
          </p:cNvPr>
          <p:cNvSpPr txBox="1"/>
          <p:nvPr/>
        </p:nvSpPr>
        <p:spPr>
          <a:xfrm>
            <a:off x="8398335" y="3140838"/>
            <a:ext cx="13977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/>
              <a:t>RML mapping file compliant to (CSV) </a:t>
            </a:r>
            <a:r>
              <a:rPr lang="en-GB" sz="1200" err="1"/>
              <a:t>iCRF</a:t>
            </a:r>
            <a:r>
              <a:rPr lang="en-GB" sz="1200"/>
              <a:t> schema defined by us</a:t>
            </a:r>
            <a:endParaRPr lang="en-US" sz="120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2D59D-8AB8-4743-B201-71D1D90F7892}"/>
              </a:ext>
            </a:extLst>
          </p:cNvPr>
          <p:cNvSpPr txBox="1"/>
          <p:nvPr/>
        </p:nvSpPr>
        <p:spPr>
          <a:xfrm>
            <a:off x="6891337" y="5664993"/>
            <a:ext cx="1469231" cy="3196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RML mapper tool</a:t>
            </a:r>
            <a:endParaRPr lang="en-US" sz="1400"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81164F6-6B86-4DB7-846A-7B75F97AC56B}"/>
              </a:ext>
            </a:extLst>
          </p:cNvPr>
          <p:cNvSpPr/>
          <p:nvPr/>
        </p:nvSpPr>
        <p:spPr>
          <a:xfrm rot="2400000">
            <a:off x="5707825" y="3437612"/>
            <a:ext cx="2083593" cy="309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AE4D2B-933A-4F32-8302-BDAFDDEA70B5}"/>
              </a:ext>
            </a:extLst>
          </p:cNvPr>
          <p:cNvSpPr/>
          <p:nvPr/>
        </p:nvSpPr>
        <p:spPr>
          <a:xfrm rot="7740000">
            <a:off x="7552842" y="3687570"/>
            <a:ext cx="974451" cy="36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252431-766D-4857-9750-B75D36E66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891" y="4408357"/>
            <a:ext cx="933451" cy="95131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0E9B64-CA37-453E-83E3-8335D62AA999}"/>
              </a:ext>
            </a:extLst>
          </p:cNvPr>
          <p:cNvSpPr/>
          <p:nvPr/>
        </p:nvSpPr>
        <p:spPr>
          <a:xfrm>
            <a:off x="8082087" y="4734141"/>
            <a:ext cx="461868" cy="31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4A70E-095C-4209-A13D-02C185B43657}"/>
              </a:ext>
            </a:extLst>
          </p:cNvPr>
          <p:cNvSpPr txBox="1"/>
          <p:nvPr/>
        </p:nvSpPr>
        <p:spPr>
          <a:xfrm>
            <a:off x="8402572" y="5667612"/>
            <a:ext cx="1750218" cy="314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RDF file as an output</a:t>
            </a:r>
            <a:endParaRPr lang="en-US" sz="1400">
              <a:cs typeface="Calibri"/>
            </a:endParaRPr>
          </a:p>
        </p:txBody>
      </p:sp>
      <p:pic>
        <p:nvPicPr>
          <p:cNvPr id="3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A85FD067-3869-46CD-8871-072BE247E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772803" y="4739870"/>
            <a:ext cx="1383660" cy="10018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D17E9BF-EA5F-44D3-AA58-109FA9163AF8}"/>
              </a:ext>
            </a:extLst>
          </p:cNvPr>
          <p:cNvSpPr txBox="1"/>
          <p:nvPr/>
        </p:nvSpPr>
        <p:spPr>
          <a:xfrm>
            <a:off x="2677853" y="5979437"/>
            <a:ext cx="123705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>
                <a:ea typeface="+mn-lt"/>
                <a:cs typeface="+mn-lt"/>
              </a:rPr>
              <a:t>(</a:t>
            </a:r>
            <a:r>
              <a:rPr lang="en-GB" sz="1400" err="1">
                <a:ea typeface="+mn-lt"/>
                <a:cs typeface="+mn-lt"/>
              </a:rPr>
              <a:t>iCRF</a:t>
            </a:r>
            <a:r>
              <a:rPr lang="en-GB" sz="1400">
                <a:ea typeface="+mn-lt"/>
                <a:cs typeface="+mn-lt"/>
              </a:rPr>
              <a:t>) CDE model compliant</a:t>
            </a:r>
          </a:p>
        </p:txBody>
      </p:sp>
      <p:pic>
        <p:nvPicPr>
          <p:cNvPr id="31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0D6014-BD43-41FA-8D58-8C2213958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8070" y="1845366"/>
            <a:ext cx="1339804" cy="952534"/>
          </a:xfrm>
          <a:prstGeom prst="rect">
            <a:avLst/>
          </a:prstGeom>
        </p:spPr>
      </p:pic>
      <p:pic>
        <p:nvPicPr>
          <p:cNvPr id="32" name="Graphic 13" descr="Gears">
            <a:extLst>
              <a:ext uri="{FF2B5EF4-FFF2-40B4-BE49-F238E27FC236}">
                <a16:creationId xmlns:a16="http://schemas.microsoft.com/office/drawing/2014/main" id="{8FF60BD5-DD0A-4622-9674-805F29EF0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27" y="4906252"/>
            <a:ext cx="914400" cy="91440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BC6764F4-81DE-4F0C-AC0C-A07298457550}"/>
              </a:ext>
            </a:extLst>
          </p:cNvPr>
          <p:cNvSpPr/>
          <p:nvPr/>
        </p:nvSpPr>
        <p:spPr>
          <a:xfrm rot="10800000">
            <a:off x="1666598" y="5275759"/>
            <a:ext cx="976312" cy="220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0550EF-6F43-4BE7-883B-A90E874FF8B3}"/>
              </a:ext>
            </a:extLst>
          </p:cNvPr>
          <p:cNvSpPr txBox="1"/>
          <p:nvPr/>
        </p:nvSpPr>
        <p:spPr>
          <a:xfrm>
            <a:off x="518667" y="5901747"/>
            <a:ext cx="138588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/>
              <a:t>Custom script to fix REDCap </a:t>
            </a:r>
            <a:r>
              <a:rPr lang="en-GB" sz="1400" err="1"/>
              <a:t>iCRF</a:t>
            </a:r>
            <a:r>
              <a:rPr lang="en-GB" sz="1400"/>
              <a:t> import issues</a:t>
            </a:r>
            <a:endParaRPr lang="en-GB" sz="1400">
              <a:cs typeface="Calibri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38A0F9C-CACD-4F25-8B7D-549DE38AD187}"/>
              </a:ext>
            </a:extLst>
          </p:cNvPr>
          <p:cNvSpPr/>
          <p:nvPr/>
        </p:nvSpPr>
        <p:spPr>
          <a:xfrm rot="16200000">
            <a:off x="921043" y="3992967"/>
            <a:ext cx="899564" cy="225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9A6A78-6B0D-4544-88A9-2882855EE1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923" y="1684623"/>
            <a:ext cx="1076325" cy="1219200"/>
          </a:xfrm>
          <a:prstGeom prst="rect">
            <a:avLst/>
          </a:prstGeom>
        </p:spPr>
      </p:pic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6852E196-68C4-4D40-8E1E-5093E3712A83}"/>
              </a:ext>
            </a:extLst>
          </p:cNvPr>
          <p:cNvSpPr/>
          <p:nvPr/>
        </p:nvSpPr>
        <p:spPr>
          <a:xfrm rot="12600000">
            <a:off x="4176127" y="5776539"/>
            <a:ext cx="605251" cy="2202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554CC6-D118-4EAD-8FBC-C4508DE07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57262" y="5802002"/>
            <a:ext cx="1383660" cy="1001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8DD6F-8372-4118-8A62-D461E4D33700}"/>
              </a:ext>
            </a:extLst>
          </p:cNvPr>
          <p:cNvSpPr txBox="1"/>
          <p:nvPr/>
        </p:nvSpPr>
        <p:spPr>
          <a:xfrm>
            <a:off x="6280017" y="6492875"/>
            <a:ext cx="368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eCRF repository (Art-Décor or others)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6E6F39-984B-4196-8175-3BDD6DEA594B}"/>
              </a:ext>
            </a:extLst>
          </p:cNvPr>
          <p:cNvSpPr/>
          <p:nvPr/>
        </p:nvSpPr>
        <p:spPr>
          <a:xfrm>
            <a:off x="10933253" y="780659"/>
            <a:ext cx="1149326" cy="5106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FAIR resource based registry</a:t>
            </a:r>
          </a:p>
        </p:txBody>
      </p:sp>
      <p:pic>
        <p:nvPicPr>
          <p:cNvPr id="39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57F4B6D-B823-45A1-893B-9B6920BCD36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488014" y="776396"/>
            <a:ext cx="933451" cy="951310"/>
          </a:xfrm>
          <a:prstGeom prst="rect">
            <a:avLst/>
          </a:prstGeom>
        </p:spPr>
      </p:pic>
      <p:pic>
        <p:nvPicPr>
          <p:cNvPr id="41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B6E8FBA-1DE9-4679-8BAC-159DFE96D5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640414" y="928796"/>
            <a:ext cx="933451" cy="951310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FFB4D750-EDDB-4216-8C27-26A8E9B2D3C8}"/>
              </a:ext>
            </a:extLst>
          </p:cNvPr>
          <p:cNvSpPr/>
          <p:nvPr/>
        </p:nvSpPr>
        <p:spPr>
          <a:xfrm rot="1424683">
            <a:off x="10214445" y="1441111"/>
            <a:ext cx="659173" cy="31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D47B836-C211-4765-B951-D71A76CABA81}"/>
              </a:ext>
            </a:extLst>
          </p:cNvPr>
          <p:cNvSpPr/>
          <p:nvPr/>
        </p:nvSpPr>
        <p:spPr>
          <a:xfrm rot="19800000">
            <a:off x="10238454" y="4074615"/>
            <a:ext cx="659173" cy="314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905C71-1DBD-4EF1-A529-977A25A6D4B6}"/>
              </a:ext>
            </a:extLst>
          </p:cNvPr>
          <p:cNvSpPr/>
          <p:nvPr/>
        </p:nvSpPr>
        <p:spPr>
          <a:xfrm rot="5400000">
            <a:off x="9276512" y="1183009"/>
            <a:ext cx="1122357" cy="26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FDP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0FFB6C5-CB47-4F4B-B342-1A3C255EE4C5}"/>
              </a:ext>
            </a:extLst>
          </p:cNvPr>
          <p:cNvSpPr/>
          <p:nvPr/>
        </p:nvSpPr>
        <p:spPr>
          <a:xfrm rot="5400000">
            <a:off x="9337967" y="4724455"/>
            <a:ext cx="1122357" cy="26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FDP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DC8BC2F-ED8F-4524-A484-380B57AC3115}"/>
              </a:ext>
            </a:extLst>
          </p:cNvPr>
          <p:cNvSpPr/>
          <p:nvPr/>
        </p:nvSpPr>
        <p:spPr>
          <a:xfrm rot="5400000">
            <a:off x="9337966" y="1273679"/>
            <a:ext cx="1122357" cy="26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FDP</a:t>
            </a:r>
          </a:p>
        </p:txBody>
      </p:sp>
    </p:spTree>
    <p:extLst>
      <p:ext uri="{BB962C8B-B14F-4D97-AF65-F5344CB8AC3E}">
        <p14:creationId xmlns:p14="http://schemas.microsoft.com/office/powerpoint/2010/main" val="200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FF8A-AA21-4153-8042-30D4860A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What is an RDF model?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56B6C0-48CA-49D3-BC94-9F9E3D264B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86" t="23920" b="-332"/>
          <a:stretch/>
        </p:blipFill>
        <p:spPr>
          <a:xfrm>
            <a:off x="320040" y="1214867"/>
            <a:ext cx="3425609" cy="2183365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D690D6-0F2C-4A12-93CA-66964525A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0555" b="317"/>
          <a:stretch/>
        </p:blipFill>
        <p:spPr>
          <a:xfrm>
            <a:off x="4385729" y="1111905"/>
            <a:ext cx="3433324" cy="238928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46E03F-E33A-48D7-AC87-1BCCD2ED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9725" y="447591"/>
            <a:ext cx="3423916" cy="37625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5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FF8A-AA21-4153-8042-30D4860A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is an RDF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2CDE-6579-4B98-AAE5-2613BFE790D3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cs typeface="Calibri"/>
              </a:rPr>
              <a:t>It is just a data representation model 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forces you to think about interoperability from the start </a:t>
            </a:r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46E03F-E33A-48D7-AC87-1BCCD2ED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908" y="392566"/>
            <a:ext cx="2364317" cy="259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56B6C0-48CA-49D3-BC94-9F9E3D264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586" t="23920" b="-332"/>
          <a:stretch/>
        </p:blipFill>
        <p:spPr>
          <a:xfrm>
            <a:off x="9502775" y="938174"/>
            <a:ext cx="2364317" cy="1506934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D690D6-0F2C-4A12-93CA-66964525A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40555" b="317"/>
          <a:stretch/>
        </p:blipFill>
        <p:spPr>
          <a:xfrm>
            <a:off x="7304758" y="3796452"/>
            <a:ext cx="3678484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41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B43CE-1DA5-4CFF-9513-C18BC426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CDE's with semantic model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4CA89-52EF-4588-A504-605568D6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/>
              </a:rPr>
              <a:t>Out of </a:t>
            </a:r>
            <a:r>
              <a:rPr lang="en-US" sz="2000" b="1">
                <a:solidFill>
                  <a:schemeClr val="accent1">
                    <a:lumMod val="20000"/>
                    <a:lumOff val="80000"/>
                  </a:schemeClr>
                </a:solidFill>
                <a:cs typeface="Calibri"/>
              </a:rPr>
              <a:t>16 </a:t>
            </a:r>
            <a:r>
              <a:rPr lang="en-US" sz="2000">
                <a:solidFill>
                  <a:srgbClr val="FFFFFF"/>
                </a:solidFill>
                <a:cs typeface="Calibri"/>
              </a:rPr>
              <a:t>CDEs </a:t>
            </a:r>
            <a:r>
              <a:rPr lang="en-US" sz="2000" b="1">
                <a:solidFill>
                  <a:schemeClr val="accent6">
                    <a:lumMod val="40000"/>
                    <a:lumOff val="60000"/>
                  </a:schemeClr>
                </a:solidFill>
                <a:cs typeface="Calibri"/>
              </a:rPr>
              <a:t>7</a:t>
            </a:r>
            <a:r>
              <a:rPr lang="en-US" sz="2000">
                <a:solidFill>
                  <a:srgbClr val="FFFFFF"/>
                </a:solidFill>
                <a:cs typeface="Calibri"/>
              </a:rPr>
              <a:t> are available for this hackathon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highlight>
                <a:srgbClr val="C0C0C0"/>
              </a:highlight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ighlight>
                  <a:srgbClr val="C0C0C0"/>
                </a:highlight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https://github.com/ejp-rd-vp/ERN-common-data-elements/wiki/Core-model-SIO</a:t>
            </a:r>
            <a:endParaRPr lang="en-US" sz="2000">
              <a:solidFill>
                <a:schemeClr val="bg1"/>
              </a:solidFill>
              <a:highlight>
                <a:srgbClr val="C0C0C0"/>
              </a:highlight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0B184-C0EB-4ED2-B394-D5BA245D15D5}"/>
              </a:ext>
            </a:extLst>
          </p:cNvPr>
          <p:cNvSpPr txBox="1"/>
          <p:nvPr/>
        </p:nvSpPr>
        <p:spPr>
          <a:xfrm>
            <a:off x="3167508" y="55467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/>
              <a:t>Click to add text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501DBA8-6B28-4194-B017-A8F1AFB49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488924"/>
              </p:ext>
            </p:extLst>
          </p:nvPr>
        </p:nvGraphicFramePr>
        <p:xfrm>
          <a:off x="566744" y="2684923"/>
          <a:ext cx="6579911" cy="3597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620">
                  <a:extLst>
                    <a:ext uri="{9D8B030D-6E8A-4147-A177-3AD203B41FA5}">
                      <a16:colId xmlns:a16="http://schemas.microsoft.com/office/drawing/2014/main" val="1033328686"/>
                    </a:ext>
                  </a:extLst>
                </a:gridCol>
                <a:gridCol w="3237291">
                  <a:extLst>
                    <a:ext uri="{9D8B030D-6E8A-4147-A177-3AD203B41FA5}">
                      <a16:colId xmlns:a16="http://schemas.microsoft.com/office/drawing/2014/main" val="2016737123"/>
                    </a:ext>
                  </a:extLst>
                </a:gridCol>
              </a:tblGrid>
              <a:tr h="371585">
                <a:tc>
                  <a:txBody>
                    <a:bodyPr/>
                    <a:lstStyle/>
                    <a:p>
                      <a:r>
                        <a:rPr lang="en-GB" sz="1700"/>
                        <a:t>CDE</a:t>
                      </a:r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/>
                        <a:t>Sematic model status</a:t>
                      </a: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2067433834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>
                          <a:latin typeface="Calibri"/>
                        </a:rPr>
                        <a:t>Pseudonym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r>
                        <a:rPr lang="en-GB" sz="1700" b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Completed</a:t>
                      </a: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1617185386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>
                          <a:latin typeface="Calibri"/>
                        </a:rPr>
                        <a:t>Date of birth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/>
                        </a:rPr>
                        <a:t>Completed</a:t>
                      </a:r>
                      <a:endParaRPr lang="en-US" sz="17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1048612284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r>
                        <a:rPr lang="en-GB" sz="1700"/>
                        <a:t>Sex</a:t>
                      </a:r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/>
                        </a:rPr>
                        <a:t>Completed</a:t>
                      </a:r>
                      <a:endParaRPr lang="en-US" sz="17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1246336663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>
                          <a:latin typeface="Calibri"/>
                        </a:rPr>
                        <a:t>Patient's status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/>
                        </a:rPr>
                        <a:t>Completed</a:t>
                      </a:r>
                      <a:endParaRPr lang="en-US" sz="17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3599856897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>
                          <a:latin typeface="Calibri"/>
                        </a:rPr>
                        <a:t>Date of death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/>
                        </a:rPr>
                        <a:t>Completed</a:t>
                      </a:r>
                      <a:endParaRPr lang="en-US" sz="17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2480558917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/>
                        <a:t>Diagnosis of the rare disease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 i="0" u="none" strike="noStrike" noProof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libri"/>
                        </a:rPr>
                        <a:t>Completed</a:t>
                      </a:r>
                      <a:endParaRPr lang="en-US" sz="17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2296224708"/>
                  </a:ext>
                </a:extLst>
              </a:tr>
              <a:tr h="6249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/>
                        <a:t>First contact with specialised centre</a:t>
                      </a:r>
                      <a:endParaRPr lang="en-US" sz="1700"/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Partial</a:t>
                      </a: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3986963431"/>
                  </a:ext>
                </a:extLst>
              </a:tr>
              <a:tr h="3715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/>
                        <a:t>Other CDE's</a:t>
                      </a:r>
                    </a:p>
                  </a:txBody>
                  <a:tcPr marL="84451" marR="84451" marT="42226" marB="4222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1">
                          <a:solidFill>
                            <a:srgbClr val="C00000"/>
                          </a:solidFill>
                        </a:rPr>
                        <a:t>Under Review </a:t>
                      </a:r>
                    </a:p>
                  </a:txBody>
                  <a:tcPr marL="84451" marR="84451" marT="42226" marB="42226"/>
                </a:tc>
                <a:extLst>
                  <a:ext uri="{0D108BD9-81ED-4DB2-BD59-A6C34878D82A}">
                    <a16:rowId xmlns:a16="http://schemas.microsoft.com/office/drawing/2014/main" val="418974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1FF72-A159-4C1D-92CB-59572121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CDE semantic model (</a:t>
            </a:r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Artefacts</a:t>
            </a:r>
            <a:r>
              <a:rPr lang="en-US" sz="540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D612E6-F14F-4F5A-8D33-A6AE2CFFC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8" t="56292" r="50000" b="19101"/>
          <a:stretch/>
        </p:blipFill>
        <p:spPr>
          <a:xfrm>
            <a:off x="320040" y="382050"/>
            <a:ext cx="3425609" cy="3848999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8B36B838-7BAB-4551-B2BF-5213B643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29" y="850321"/>
            <a:ext cx="3433324" cy="29124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1DBD5F-A5B3-4C27-BE4A-4D36EEFAA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180" r="54545" b="49930"/>
          <a:stretch/>
        </p:blipFill>
        <p:spPr>
          <a:xfrm>
            <a:off x="8449725" y="536183"/>
            <a:ext cx="3423916" cy="358536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77EF-55E6-4A50-A583-A7474DF3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How do we implement CDE semantic model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0A3F208-82BE-4E58-8388-99F27B58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27" r="1" b="10344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4410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D19-4266-4A38-977A-ED43BD9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Implementation 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B34-8995-4519-8F04-C2D2A9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C8DCB-425B-4402-9CD6-AEA5D34954B6}"/>
              </a:ext>
            </a:extLst>
          </p:cNvPr>
          <p:cNvSpPr/>
          <p:nvPr/>
        </p:nvSpPr>
        <p:spPr>
          <a:xfrm>
            <a:off x="5397591" y="3026620"/>
            <a:ext cx="1672013" cy="9154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API 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012EF-97F5-4825-B19D-3C6F4B6BF74F}"/>
              </a:ext>
            </a:extLst>
          </p:cNvPr>
          <p:cNvSpPr/>
          <p:nvPr/>
        </p:nvSpPr>
        <p:spPr>
          <a:xfrm>
            <a:off x="1757876" y="2621294"/>
            <a:ext cx="679770" cy="400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UI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1D00A-D8D0-47C7-8292-CB0C5AC2DFCA}"/>
              </a:ext>
            </a:extLst>
          </p:cNvPr>
          <p:cNvSpPr/>
          <p:nvPr/>
        </p:nvSpPr>
        <p:spPr>
          <a:xfrm>
            <a:off x="1746912" y="3487451"/>
            <a:ext cx="690734" cy="405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cs typeface="Calibri"/>
              </a:rPr>
              <a:t>REST 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799BA-A5B2-4BE0-90AD-1C4CBF7E5F7B}"/>
              </a:ext>
            </a:extLst>
          </p:cNvPr>
          <p:cNvSpPr/>
          <p:nvPr/>
        </p:nvSpPr>
        <p:spPr>
          <a:xfrm>
            <a:off x="1768840" y="4276861"/>
            <a:ext cx="668806" cy="4001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cs typeface="Calibri"/>
              </a:rPr>
              <a:t>RDF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2D1A3-698B-4D6D-895B-AA6D35C08C17}"/>
              </a:ext>
            </a:extLst>
          </p:cNvPr>
          <p:cNvSpPr/>
          <p:nvPr/>
        </p:nvSpPr>
        <p:spPr>
          <a:xfrm>
            <a:off x="7941245" y="3026620"/>
            <a:ext cx="1672013" cy="9154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Service layer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49460D-9D51-440B-B0C8-54F4355DBAB3}"/>
              </a:ext>
            </a:extLst>
          </p:cNvPr>
          <p:cNvSpPr/>
          <p:nvPr/>
        </p:nvSpPr>
        <p:spPr>
          <a:xfrm>
            <a:off x="5397591" y="4177843"/>
            <a:ext cx="1672013" cy="55368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accent2"/>
                </a:solidFill>
                <a:cs typeface="Calibri"/>
              </a:rPr>
              <a:t>RDF API controller</a:t>
            </a:r>
            <a:endParaRPr lang="en-US" sz="14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B41A15-568B-4577-AE32-68FCD508FC3D}"/>
              </a:ext>
            </a:extLst>
          </p:cNvPr>
          <p:cNvSpPr/>
          <p:nvPr/>
        </p:nvSpPr>
        <p:spPr>
          <a:xfrm>
            <a:off x="7941245" y="4210735"/>
            <a:ext cx="1672013" cy="52079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accent2"/>
                </a:solidFill>
                <a:cs typeface="Calibri"/>
              </a:rPr>
              <a:t>RDF service layer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56A2-ABF8-4A4D-9712-1B2785F7033A}"/>
              </a:ext>
            </a:extLst>
          </p:cNvPr>
          <p:cNvSpPr/>
          <p:nvPr/>
        </p:nvSpPr>
        <p:spPr>
          <a:xfrm>
            <a:off x="3950340" y="2620951"/>
            <a:ext cx="915496" cy="258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AAI</a:t>
            </a:r>
            <a:endParaRPr lang="en-US"/>
          </a:p>
          <a:p>
            <a:pPr algn="ctr"/>
            <a:r>
              <a:rPr lang="en-GB">
                <a:cs typeface="Calibri"/>
              </a:rPr>
              <a:t>layer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1B29F24-13AB-4F26-9C03-B8F0A96B5117}"/>
              </a:ext>
            </a:extLst>
          </p:cNvPr>
          <p:cNvSpPr/>
          <p:nvPr/>
        </p:nvSpPr>
        <p:spPr>
          <a:xfrm>
            <a:off x="2626997" y="2688505"/>
            <a:ext cx="1217007" cy="33440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326C895-7273-4C33-9394-CFBA71AFA01D}"/>
              </a:ext>
            </a:extLst>
          </p:cNvPr>
          <p:cNvSpPr/>
          <p:nvPr/>
        </p:nvSpPr>
        <p:spPr>
          <a:xfrm>
            <a:off x="2626997" y="3521771"/>
            <a:ext cx="1217007" cy="33440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59C9C-348C-4A76-806D-3B8ACA40F527}"/>
              </a:ext>
            </a:extLst>
          </p:cNvPr>
          <p:cNvSpPr/>
          <p:nvPr/>
        </p:nvSpPr>
        <p:spPr>
          <a:xfrm>
            <a:off x="3874620" y="2446555"/>
            <a:ext cx="6079552" cy="28999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5AB17-FD59-4939-BA19-C78A561D903E}"/>
              </a:ext>
            </a:extLst>
          </p:cNvPr>
          <p:cNvSpPr txBox="1"/>
          <p:nvPr/>
        </p:nvSpPr>
        <p:spPr>
          <a:xfrm>
            <a:off x="6035972" y="5416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Within your application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99B819-C63F-4E51-A8CB-E81EEA9736AA}"/>
              </a:ext>
            </a:extLst>
          </p:cNvPr>
          <p:cNvSpPr/>
          <p:nvPr/>
        </p:nvSpPr>
        <p:spPr>
          <a:xfrm>
            <a:off x="1636929" y="3432289"/>
            <a:ext cx="915496" cy="1337611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BABEC39E-C6AB-4969-95F2-347081BA983E}"/>
              </a:ext>
            </a:extLst>
          </p:cNvPr>
          <p:cNvSpPr/>
          <p:nvPr/>
        </p:nvSpPr>
        <p:spPr>
          <a:xfrm>
            <a:off x="7192033" y="3325228"/>
            <a:ext cx="665019" cy="284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D19-4266-4A38-977A-ED43BD9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Implementation design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B34-8995-4519-8F04-C2D2A9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C8DCB-425B-4402-9CD6-AEA5D34954B6}"/>
              </a:ext>
            </a:extLst>
          </p:cNvPr>
          <p:cNvSpPr/>
          <p:nvPr/>
        </p:nvSpPr>
        <p:spPr>
          <a:xfrm>
            <a:off x="7480757" y="2999210"/>
            <a:ext cx="1672013" cy="46048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API controller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012EF-97F5-4825-B19D-3C6F4B6BF74F}"/>
              </a:ext>
            </a:extLst>
          </p:cNvPr>
          <p:cNvSpPr/>
          <p:nvPr/>
        </p:nvSpPr>
        <p:spPr>
          <a:xfrm>
            <a:off x="4931963" y="2884431"/>
            <a:ext cx="674288" cy="30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cs typeface="Calibri"/>
              </a:rPr>
              <a:t>UI</a:t>
            </a:r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1D00A-D8D0-47C7-8292-CB0C5AC2DFCA}"/>
              </a:ext>
            </a:extLst>
          </p:cNvPr>
          <p:cNvSpPr/>
          <p:nvPr/>
        </p:nvSpPr>
        <p:spPr>
          <a:xfrm>
            <a:off x="4926481" y="3339437"/>
            <a:ext cx="668806" cy="345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cs typeface="Calibri"/>
              </a:rPr>
              <a:t>REST 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799BA-A5B2-4BE0-90AD-1C4CBF7E5F7B}"/>
              </a:ext>
            </a:extLst>
          </p:cNvPr>
          <p:cNvSpPr/>
          <p:nvPr/>
        </p:nvSpPr>
        <p:spPr>
          <a:xfrm>
            <a:off x="4942927" y="3871192"/>
            <a:ext cx="668806" cy="3398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cs typeface="Calibri"/>
              </a:rPr>
              <a:t>RDF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2D1A3-698B-4D6D-895B-AA6D35C08C17}"/>
              </a:ext>
            </a:extLst>
          </p:cNvPr>
          <p:cNvSpPr/>
          <p:nvPr/>
        </p:nvSpPr>
        <p:spPr>
          <a:xfrm>
            <a:off x="9498138" y="2999210"/>
            <a:ext cx="1672013" cy="45500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  <a:cs typeface="Calibri"/>
              </a:rPr>
              <a:t>Service layer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49460D-9D51-440B-B0C8-54F4355DBAB3}"/>
              </a:ext>
            </a:extLst>
          </p:cNvPr>
          <p:cNvSpPr/>
          <p:nvPr/>
        </p:nvSpPr>
        <p:spPr>
          <a:xfrm>
            <a:off x="7480757" y="3684462"/>
            <a:ext cx="1672013" cy="23572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2"/>
                </a:solidFill>
                <a:cs typeface="Calibri"/>
              </a:rPr>
              <a:t>RDF API controller</a:t>
            </a:r>
            <a:endParaRPr lang="en-US" sz="12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B41A15-568B-4577-AE32-68FCD508FC3D}"/>
              </a:ext>
            </a:extLst>
          </p:cNvPr>
          <p:cNvSpPr/>
          <p:nvPr/>
        </p:nvSpPr>
        <p:spPr>
          <a:xfrm>
            <a:off x="9476210" y="3717354"/>
            <a:ext cx="1672013" cy="22476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2"/>
                </a:solidFill>
                <a:cs typeface="Calibri"/>
              </a:rPr>
              <a:t>RDF service layer</a:t>
            </a:r>
            <a:endParaRPr lang="en-US" sz="12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56A2-ABF8-4A4D-9712-1B2785F7033A}"/>
              </a:ext>
            </a:extLst>
          </p:cNvPr>
          <p:cNvSpPr/>
          <p:nvPr/>
        </p:nvSpPr>
        <p:spPr>
          <a:xfrm>
            <a:off x="6351463" y="2807339"/>
            <a:ext cx="915496" cy="1315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AAI</a:t>
            </a:r>
            <a:endParaRPr lang="en-US"/>
          </a:p>
          <a:p>
            <a:pPr algn="ctr"/>
            <a:r>
              <a:rPr lang="en-GB">
                <a:cs typeface="Calibri"/>
              </a:rPr>
              <a:t>layer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1B29F24-13AB-4F26-9C03-B8F0A96B5117}"/>
              </a:ext>
            </a:extLst>
          </p:cNvPr>
          <p:cNvSpPr/>
          <p:nvPr/>
        </p:nvSpPr>
        <p:spPr>
          <a:xfrm>
            <a:off x="5685961" y="2951642"/>
            <a:ext cx="559166" cy="16994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326C895-7273-4C33-9394-CFBA71AFA01D}"/>
              </a:ext>
            </a:extLst>
          </p:cNvPr>
          <p:cNvSpPr/>
          <p:nvPr/>
        </p:nvSpPr>
        <p:spPr>
          <a:xfrm>
            <a:off x="5631141" y="3351829"/>
            <a:ext cx="613986" cy="25217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59C9C-348C-4A76-806D-3B8ACA40F527}"/>
              </a:ext>
            </a:extLst>
          </p:cNvPr>
          <p:cNvSpPr/>
          <p:nvPr/>
        </p:nvSpPr>
        <p:spPr>
          <a:xfrm>
            <a:off x="6275743" y="2753547"/>
            <a:ext cx="5048934" cy="14582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5AB17-FD59-4939-BA19-C78A561D903E}"/>
              </a:ext>
            </a:extLst>
          </p:cNvPr>
          <p:cNvSpPr txBox="1"/>
          <p:nvPr/>
        </p:nvSpPr>
        <p:spPr>
          <a:xfrm>
            <a:off x="7538045" y="434751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Within your application</a:t>
            </a:r>
            <a:endParaRPr lang="en-US" sz="14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BB9B0-9316-469C-B8C3-9BEC586A381C}"/>
              </a:ext>
            </a:extLst>
          </p:cNvPr>
          <p:cNvSpPr txBox="1"/>
          <p:nvPr/>
        </p:nvSpPr>
        <p:spPr>
          <a:xfrm>
            <a:off x="952774" y="1934055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>
                <a:solidFill>
                  <a:schemeClr val="accent6">
                    <a:lumMod val="50000"/>
                  </a:schemeClr>
                </a:solidFill>
              </a:rPr>
              <a:t>Pros</a:t>
            </a:r>
            <a:endParaRPr lang="en-GB" b="1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Well integrated into your application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Easy to maintain your application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No </a:t>
            </a:r>
            <a:r>
              <a:rPr lang="en-GB">
                <a:ea typeface="+mn-lt"/>
                <a:cs typeface="+mn-lt"/>
              </a:rPr>
              <a:t>synchronization issues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r>
              <a:rPr lang="en-GB" b="1">
                <a:solidFill>
                  <a:srgbClr val="C00000"/>
                </a:solidFill>
                <a:cs typeface="Calibri"/>
              </a:rPr>
              <a:t>Cons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New to semantics web? Then it takes some time to figure out RDF packages and libraries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cs typeface="Calibri"/>
              </a:rPr>
              <a:t>Implementor should have RDF knowledge </a:t>
            </a:r>
          </a:p>
          <a:p>
            <a:endParaRPr lang="en-GB"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E54396-A803-4336-91CC-D54B02C79097}"/>
              </a:ext>
            </a:extLst>
          </p:cNvPr>
          <p:cNvSpPr/>
          <p:nvPr/>
        </p:nvSpPr>
        <p:spPr>
          <a:xfrm>
            <a:off x="4860353" y="3262346"/>
            <a:ext cx="767482" cy="104706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79F1C950-65B8-4193-A704-75D74722ED2A}"/>
              </a:ext>
            </a:extLst>
          </p:cNvPr>
          <p:cNvSpPr/>
          <p:nvPr/>
        </p:nvSpPr>
        <p:spPr>
          <a:xfrm>
            <a:off x="9187088" y="3221319"/>
            <a:ext cx="249383" cy="117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5D19-4266-4A38-977A-ED43BD9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Implementation design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B34-8995-4519-8F04-C2D2A9C5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EC8DCB-425B-4402-9CD6-AEA5D34954B6}"/>
              </a:ext>
            </a:extLst>
          </p:cNvPr>
          <p:cNvSpPr/>
          <p:nvPr/>
        </p:nvSpPr>
        <p:spPr>
          <a:xfrm>
            <a:off x="4575289" y="3026620"/>
            <a:ext cx="1672013" cy="9154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API controller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012EF-97F5-4825-B19D-3C6F4B6BF74F}"/>
              </a:ext>
            </a:extLst>
          </p:cNvPr>
          <p:cNvSpPr/>
          <p:nvPr/>
        </p:nvSpPr>
        <p:spPr>
          <a:xfrm>
            <a:off x="935574" y="2621294"/>
            <a:ext cx="679770" cy="400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UI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1D00A-D8D0-47C7-8292-CB0C5AC2DFCA}"/>
              </a:ext>
            </a:extLst>
          </p:cNvPr>
          <p:cNvSpPr/>
          <p:nvPr/>
        </p:nvSpPr>
        <p:spPr>
          <a:xfrm>
            <a:off x="941056" y="3487451"/>
            <a:ext cx="740072" cy="4056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cs typeface="Calibri"/>
              </a:rPr>
              <a:t>REST Client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799BA-A5B2-4BE0-90AD-1C4CBF7E5F7B}"/>
              </a:ext>
            </a:extLst>
          </p:cNvPr>
          <p:cNvSpPr/>
          <p:nvPr/>
        </p:nvSpPr>
        <p:spPr>
          <a:xfrm>
            <a:off x="946538" y="4419393"/>
            <a:ext cx="668806" cy="40018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cs typeface="Calibri"/>
              </a:rPr>
              <a:t>RDF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2D1A3-698B-4D6D-895B-AA6D35C08C17}"/>
              </a:ext>
            </a:extLst>
          </p:cNvPr>
          <p:cNvSpPr/>
          <p:nvPr/>
        </p:nvSpPr>
        <p:spPr>
          <a:xfrm>
            <a:off x="7118943" y="3026620"/>
            <a:ext cx="1672013" cy="91549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Service layer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49460D-9D51-440B-B0C8-54F4355DBAB3}"/>
              </a:ext>
            </a:extLst>
          </p:cNvPr>
          <p:cNvSpPr/>
          <p:nvPr/>
        </p:nvSpPr>
        <p:spPr>
          <a:xfrm>
            <a:off x="4575289" y="4177843"/>
            <a:ext cx="1672013" cy="55368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accent2"/>
                </a:solidFill>
                <a:cs typeface="Calibri"/>
              </a:rPr>
              <a:t>RDF API controller</a:t>
            </a:r>
            <a:endParaRPr lang="en-US" sz="140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B41A15-568B-4577-AE32-68FCD508FC3D}"/>
              </a:ext>
            </a:extLst>
          </p:cNvPr>
          <p:cNvSpPr/>
          <p:nvPr/>
        </p:nvSpPr>
        <p:spPr>
          <a:xfrm>
            <a:off x="9476209" y="3717354"/>
            <a:ext cx="1672013" cy="124441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accent2"/>
                </a:solidFill>
                <a:cs typeface="Calibri"/>
              </a:rPr>
              <a:t>RDF creation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C56A2-ABF8-4A4D-9712-1B2785F7033A}"/>
              </a:ext>
            </a:extLst>
          </p:cNvPr>
          <p:cNvSpPr/>
          <p:nvPr/>
        </p:nvSpPr>
        <p:spPr>
          <a:xfrm>
            <a:off x="3128038" y="2620951"/>
            <a:ext cx="915496" cy="258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AAI</a:t>
            </a:r>
            <a:endParaRPr lang="en-US"/>
          </a:p>
          <a:p>
            <a:pPr algn="ctr"/>
            <a:r>
              <a:rPr lang="en-GB">
                <a:cs typeface="Calibri"/>
              </a:rPr>
              <a:t>layer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1B29F24-13AB-4F26-9C03-B8F0A96B5117}"/>
              </a:ext>
            </a:extLst>
          </p:cNvPr>
          <p:cNvSpPr/>
          <p:nvPr/>
        </p:nvSpPr>
        <p:spPr>
          <a:xfrm>
            <a:off x="1804695" y="2688505"/>
            <a:ext cx="1217007" cy="33440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7326C895-7273-4C33-9394-CFBA71AFA01D}"/>
              </a:ext>
            </a:extLst>
          </p:cNvPr>
          <p:cNvSpPr/>
          <p:nvPr/>
        </p:nvSpPr>
        <p:spPr>
          <a:xfrm>
            <a:off x="1804695" y="3521771"/>
            <a:ext cx="1217007" cy="334403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59C9C-348C-4A76-806D-3B8ACA40F527}"/>
              </a:ext>
            </a:extLst>
          </p:cNvPr>
          <p:cNvSpPr/>
          <p:nvPr/>
        </p:nvSpPr>
        <p:spPr>
          <a:xfrm>
            <a:off x="3052318" y="2446555"/>
            <a:ext cx="6079552" cy="289998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95AB17-FD59-4939-BA19-C78A561D903E}"/>
              </a:ext>
            </a:extLst>
          </p:cNvPr>
          <p:cNvSpPr txBox="1"/>
          <p:nvPr/>
        </p:nvSpPr>
        <p:spPr>
          <a:xfrm>
            <a:off x="5213670" y="5416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Within your application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926451-2288-4D31-A68B-8FF4A4523F64}"/>
              </a:ext>
            </a:extLst>
          </p:cNvPr>
          <p:cNvSpPr txBox="1"/>
          <p:nvPr/>
        </p:nvSpPr>
        <p:spPr>
          <a:xfrm>
            <a:off x="9434821" y="5136921"/>
            <a:ext cx="17454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Outside of your application (adaptor model)</a:t>
            </a:r>
            <a:endParaRPr lang="en-US">
              <a:cs typeface="Calibri" panose="020F050202020403020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581B28-9D4E-476A-B03F-27FD1CF2EB1F}"/>
              </a:ext>
            </a:extLst>
          </p:cNvPr>
          <p:cNvSpPr/>
          <p:nvPr/>
        </p:nvSpPr>
        <p:spPr>
          <a:xfrm>
            <a:off x="842037" y="3399397"/>
            <a:ext cx="920978" cy="1513035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35B0C9C-F664-41AC-B1EC-F0EA20F1592D}"/>
              </a:ext>
            </a:extLst>
          </p:cNvPr>
          <p:cNvSpPr/>
          <p:nvPr/>
        </p:nvSpPr>
        <p:spPr>
          <a:xfrm>
            <a:off x="6388468" y="3325228"/>
            <a:ext cx="665019" cy="284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91E4F057-ED97-4CF6-B98E-889A10D3532B}"/>
              </a:ext>
            </a:extLst>
          </p:cNvPr>
          <p:cNvSpPr/>
          <p:nvPr/>
        </p:nvSpPr>
        <p:spPr>
          <a:xfrm>
            <a:off x="6388469" y="4336610"/>
            <a:ext cx="3006437" cy="2840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FFFE40542C4C9A33846DB7FF0756" ma:contentTypeVersion="11" ma:contentTypeDescription="Create a new document." ma:contentTypeScope="" ma:versionID="4aaa283a2109adba0dd471a0d695c7b0">
  <xsd:schema xmlns:xsd="http://www.w3.org/2001/XMLSchema" xmlns:xs="http://www.w3.org/2001/XMLSchema" xmlns:p="http://schemas.microsoft.com/office/2006/metadata/properties" xmlns:ns2="5bc6ad84-8adc-465b-9582-a1fb0170091e" xmlns:ns3="67c52e95-5bd4-4059-8c58-71ca7395739e" targetNamespace="http://schemas.microsoft.com/office/2006/metadata/properties" ma:root="true" ma:fieldsID="4cd6489cd4f19a7aaf8e4f12b7759803" ns2:_="" ns3:_="">
    <xsd:import namespace="5bc6ad84-8adc-465b-9582-a1fb0170091e"/>
    <xsd:import namespace="67c52e95-5bd4-4059-8c58-71ca73957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6ad84-8adc-465b-9582-a1fb01700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52e95-5bd4-4059-8c58-71ca73957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5577-1013-49B6-B63B-86864455C3A9}">
  <ds:schemaRefs>
    <ds:schemaRef ds:uri="5bc6ad84-8adc-465b-9582-a1fb0170091e"/>
    <ds:schemaRef ds:uri="67c52e95-5bd4-4059-8c58-71ca739573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0BC7C1-5E4F-4B0E-9869-CC4133FF7422}">
  <ds:schemaRefs>
    <ds:schemaRef ds:uri="5bc6ad84-8adc-465b-9582-a1fb0170091e"/>
    <ds:schemaRef ds:uri="67c52e95-5bd4-4059-8c58-71ca739573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6AB75AF-E635-42E1-986A-4010B4AE80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CDE RDF model implementation </vt:lpstr>
      <vt:lpstr>What is an RDF model?</vt:lpstr>
      <vt:lpstr>What is an RDF model?</vt:lpstr>
      <vt:lpstr>CDE's with semantic model</vt:lpstr>
      <vt:lpstr>CDE semantic model (Artefacts)</vt:lpstr>
      <vt:lpstr>How do we implement CDE semantic model</vt:lpstr>
      <vt:lpstr>Implementation design 1</vt:lpstr>
      <vt:lpstr>Implementation design 1</vt:lpstr>
      <vt:lpstr>Implementation design 2</vt:lpstr>
      <vt:lpstr>Implementation design 2</vt:lpstr>
      <vt:lpstr>RDF creation adaptor</vt:lpstr>
      <vt:lpstr>RDF creation workflow for REDCap</vt:lpstr>
      <vt:lpstr>PowerPoint Presentation</vt:lpstr>
      <vt:lpstr>Generalising &amp; instantiation the RDF creation workflow  (based on workflow for REDCap)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2020-06-22T07:41:22Z</dcterms:created>
  <dcterms:modified xsi:type="dcterms:W3CDTF">2020-06-25T14:25:38Z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0x0101000E01FFFE40542C4C9A33846DB7FF0756</vt:lpwstr>
  </property>
</Properties>
</file>