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90" r:id="rId7"/>
    <p:sldId id="288" r:id="rId8"/>
    <p:sldId id="289" r:id="rId9"/>
    <p:sldId id="291" r:id="rId10"/>
    <p:sldId id="282" r:id="rId11"/>
    <p:sldId id="293" r:id="rId12"/>
    <p:sldId id="284" r:id="rId13"/>
    <p:sldId id="294" r:id="rId14"/>
    <p:sldId id="29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aram Kaliyaperumal" initials="RK" lastIdx="1" clrIdx="0">
    <p:extLst>
      <p:ext uri="{19B8F6BF-5375-455C-9EA6-DF929625EA0E}">
        <p15:presenceInfo xmlns:p15="http://schemas.microsoft.com/office/powerpoint/2012/main" userId="S::rajaram.kaliyaperumal@ejprd-project.eu::9e006d13-ae3a-4625-9af0-b2b8f25f59a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63B"/>
    <a:srgbClr val="4DAAFD"/>
    <a:srgbClr val="203864"/>
    <a:srgbClr val="F3F3F3"/>
    <a:srgbClr val="BBBBBB"/>
    <a:srgbClr val="55B4D5"/>
    <a:srgbClr val="F5BA1A"/>
    <a:srgbClr val="16AA8F"/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5D825-4182-44F3-8E94-605ABF07EBA6}" v="5" dt="2020-06-23T09:17:43.155"/>
    <p1510:client id="{6D28DBF4-2B3D-4546-9857-7CD90F2211CE}" v="196" dt="2020-06-23T08:48:04.448"/>
    <p1510:client id="{70627A32-4186-4AAF-9892-6AB98C8B536F}" v="1" dt="2020-06-18T15:12:20.622"/>
    <p1510:client id="{F0072015-961E-47D9-ADC1-C5062ECE6CB4}" v="45" dt="2020-06-23T07:48:30.526"/>
    <p1510:client id="{F60DC9DA-C052-4AD7-B2FC-8A7522773965}" v="4" dt="2020-06-23T08:19:21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Cornet" userId="S::ronald.cornet@ejprd-project.eu::dd59ad97-a018-48c2-8062-d758bb5529ac" providerId="AD" clId="Web-{F60DC9DA-C052-4AD7-B2FC-8A7522773965}"/>
    <pc:docChg chg="modSld">
      <pc:chgData name="Ronald Cornet" userId="S::ronald.cornet@ejprd-project.eu::dd59ad97-a018-48c2-8062-d758bb5529ac" providerId="AD" clId="Web-{F60DC9DA-C052-4AD7-B2FC-8A7522773965}" dt="2020-06-23T08:19:21.482" v="3" actId="1076"/>
      <pc:docMkLst>
        <pc:docMk/>
      </pc:docMkLst>
      <pc:sldChg chg="modSp">
        <pc:chgData name="Ronald Cornet" userId="S::ronald.cornet@ejprd-project.eu::dd59ad97-a018-48c2-8062-d758bb5529ac" providerId="AD" clId="Web-{F60DC9DA-C052-4AD7-B2FC-8A7522773965}" dt="2020-06-23T08:19:21.482" v="3" actId="1076"/>
        <pc:sldMkLst>
          <pc:docMk/>
          <pc:sldMk cId="995846483" sldId="284"/>
        </pc:sldMkLst>
        <pc:spChg chg="mod">
          <ac:chgData name="Ronald Cornet" userId="S::ronald.cornet@ejprd-project.eu::dd59ad97-a018-48c2-8062-d758bb5529ac" providerId="AD" clId="Web-{F60DC9DA-C052-4AD7-B2FC-8A7522773965}" dt="2020-06-23T08:19:21.482" v="3" actId="1076"/>
          <ac:spMkLst>
            <pc:docMk/>
            <pc:sldMk cId="995846483" sldId="284"/>
            <ac:spMk id="11" creationId="{00000000-0000-0000-0000-000000000000}"/>
          </ac:spMkLst>
        </pc:spChg>
      </pc:sldChg>
    </pc:docChg>
  </pc:docChgLst>
  <pc:docChgLst>
    <pc:chgData name="Yanis Mimouni" userId="d15b0edc-c991-4868-b586-259db7fb9940" providerId="ADAL" clId="{CD8AA581-663A-B940-BD01-8780D0F5B3A1}"/>
    <pc:docChg chg="modSld">
      <pc:chgData name="Yanis Mimouni" userId="d15b0edc-c991-4868-b586-259db7fb9940" providerId="ADAL" clId="{CD8AA581-663A-B940-BD01-8780D0F5B3A1}" dt="2020-03-17T13:47:15.569" v="44" actId="20577"/>
      <pc:docMkLst>
        <pc:docMk/>
      </pc:docMkLst>
      <pc:sldChg chg="addSp delSp modSp">
        <pc:chgData name="Yanis Mimouni" userId="d15b0edc-c991-4868-b586-259db7fb9940" providerId="ADAL" clId="{CD8AA581-663A-B940-BD01-8780D0F5B3A1}" dt="2020-03-17T13:47:15.569" v="44" actId="20577"/>
        <pc:sldMkLst>
          <pc:docMk/>
          <pc:sldMk cId="2629857460" sldId="256"/>
        </pc:sldMkLst>
        <pc:spChg chg="add del">
          <ac:chgData name="Yanis Mimouni" userId="d15b0edc-c991-4868-b586-259db7fb9940" providerId="ADAL" clId="{CD8AA581-663A-B940-BD01-8780D0F5B3A1}" dt="2020-03-17T13:45:09.427" v="1"/>
          <ac:spMkLst>
            <pc:docMk/>
            <pc:sldMk cId="2629857460" sldId="256"/>
            <ac:spMk id="4" creationId="{B2FA963A-F8A9-4D4E-A263-4F99FA066F88}"/>
          </ac:spMkLst>
        </pc:spChg>
        <pc:spChg chg="add del">
          <ac:chgData name="Yanis Mimouni" userId="d15b0edc-c991-4868-b586-259db7fb9940" providerId="ADAL" clId="{CD8AA581-663A-B940-BD01-8780D0F5B3A1}" dt="2020-03-17T13:45:21.642" v="3"/>
          <ac:spMkLst>
            <pc:docMk/>
            <pc:sldMk cId="2629857460" sldId="256"/>
            <ac:spMk id="5" creationId="{BD714CAE-1454-8848-82E0-680D56D5873B}"/>
          </ac:spMkLst>
        </pc:spChg>
        <pc:spChg chg="add mod">
          <ac:chgData name="Yanis Mimouni" userId="d15b0edc-c991-4868-b586-259db7fb9940" providerId="ADAL" clId="{CD8AA581-663A-B940-BD01-8780D0F5B3A1}" dt="2020-03-17T13:47:15.569" v="44" actId="20577"/>
          <ac:spMkLst>
            <pc:docMk/>
            <pc:sldMk cId="2629857460" sldId="256"/>
            <ac:spMk id="6" creationId="{0A913B55-5F5B-0345-BBD7-CA1A602ACC3E}"/>
          </ac:spMkLst>
        </pc:spChg>
      </pc:sldChg>
    </pc:docChg>
  </pc:docChgLst>
  <pc:docChgLst>
    <pc:chgData name="Marco Roos" userId="11defb85-0c9b-4151-96c3-aaee65b2144d" providerId="ADAL" clId="{70627A32-4186-4AAF-9892-6AB98C8B536F}"/>
    <pc:docChg chg="custSel modSld">
      <pc:chgData name="Marco Roos" userId="11defb85-0c9b-4151-96c3-aaee65b2144d" providerId="ADAL" clId="{70627A32-4186-4AAF-9892-6AB98C8B536F}" dt="2020-06-18T16:15:25.990" v="403" actId="20577"/>
      <pc:docMkLst>
        <pc:docMk/>
      </pc:docMkLst>
      <pc:sldChg chg="modSp">
        <pc:chgData name="Marco Roos" userId="11defb85-0c9b-4151-96c3-aaee65b2144d" providerId="ADAL" clId="{70627A32-4186-4AAF-9892-6AB98C8B536F}" dt="2020-06-18T14:51:34.935" v="1" actId="113"/>
        <pc:sldMkLst>
          <pc:docMk/>
          <pc:sldMk cId="2709198369" sldId="279"/>
        </pc:sldMkLst>
        <pc:spChg chg="mod">
          <ac:chgData name="Marco Roos" userId="11defb85-0c9b-4151-96c3-aaee65b2144d" providerId="ADAL" clId="{70627A32-4186-4AAF-9892-6AB98C8B536F}" dt="2020-06-18T14:51:34.935" v="1" actId="113"/>
          <ac:spMkLst>
            <pc:docMk/>
            <pc:sldMk cId="2709198369" sldId="279"/>
            <ac:spMk id="3" creationId="{00000000-0000-0000-0000-000000000000}"/>
          </ac:spMkLst>
        </pc:spChg>
      </pc:sldChg>
      <pc:sldChg chg="addSp delSp modSp">
        <pc:chgData name="Marco Roos" userId="11defb85-0c9b-4151-96c3-aaee65b2144d" providerId="ADAL" clId="{70627A32-4186-4AAF-9892-6AB98C8B536F}" dt="2020-06-18T15:19:41.873" v="243" actId="478"/>
        <pc:sldMkLst>
          <pc:docMk/>
          <pc:sldMk cId="324799600" sldId="280"/>
        </pc:sldMkLst>
        <pc:spChg chg="add del mod">
          <ac:chgData name="Marco Roos" userId="11defb85-0c9b-4151-96c3-aaee65b2144d" providerId="ADAL" clId="{70627A32-4186-4AAF-9892-6AB98C8B536F}" dt="2020-06-18T15:19:41.873" v="243" actId="478"/>
          <ac:spMkLst>
            <pc:docMk/>
            <pc:sldMk cId="324799600" sldId="280"/>
            <ac:spMk id="3" creationId="{D1D3F446-A2BE-495B-8084-4372C31AF8BB}"/>
          </ac:spMkLst>
        </pc:spChg>
      </pc:sldChg>
      <pc:sldChg chg="modSp">
        <pc:chgData name="Marco Roos" userId="11defb85-0c9b-4151-96c3-aaee65b2144d" providerId="ADAL" clId="{70627A32-4186-4AAF-9892-6AB98C8B536F}" dt="2020-06-18T16:15:25.990" v="403" actId="20577"/>
        <pc:sldMkLst>
          <pc:docMk/>
          <pc:sldMk cId="2057114174" sldId="281"/>
        </pc:sldMkLst>
        <pc:spChg chg="mod">
          <ac:chgData name="Marco Roos" userId="11defb85-0c9b-4151-96c3-aaee65b2144d" providerId="ADAL" clId="{70627A32-4186-4AAF-9892-6AB98C8B536F}" dt="2020-06-18T16:15:25.990" v="403" actId="20577"/>
          <ac:spMkLst>
            <pc:docMk/>
            <pc:sldMk cId="2057114174" sldId="281"/>
            <ac:spMk id="3" creationId="{00000000-0000-0000-0000-000000000000}"/>
          </ac:spMkLst>
        </pc:spChg>
      </pc:sldChg>
      <pc:sldChg chg="modSp">
        <pc:chgData name="Marco Roos" userId="11defb85-0c9b-4151-96c3-aaee65b2144d" providerId="ADAL" clId="{70627A32-4186-4AAF-9892-6AB98C8B536F}" dt="2020-06-18T14:57:09.795" v="240" actId="20577"/>
        <pc:sldMkLst>
          <pc:docMk/>
          <pc:sldMk cId="3103677415" sldId="285"/>
        </pc:sldMkLst>
        <pc:spChg chg="mod">
          <ac:chgData name="Marco Roos" userId="11defb85-0c9b-4151-96c3-aaee65b2144d" providerId="ADAL" clId="{70627A32-4186-4AAF-9892-6AB98C8B536F}" dt="2020-06-18T14:57:09.795" v="240" actId="20577"/>
          <ac:spMkLst>
            <pc:docMk/>
            <pc:sldMk cId="3103677415" sldId="285"/>
            <ac:spMk id="3" creationId="{00000000-0000-0000-0000-000000000000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D3539BD5-E965-42E8-AF1D-8BFBC7763EC4}"/>
    <pc:docChg chg="">
      <pc:chgData name="Rajaram Kaliyaperumal" userId="S::rajaram.kaliyaperumal@ejprd-project.eu::9e006d13-ae3a-4625-9af0-b2b8f25f59ac" providerId="AD" clId="Web-{D3539BD5-E965-42E8-AF1D-8BFBC7763EC4}" dt="2020-06-17T09:26:37.223" v="0"/>
      <pc:docMkLst>
        <pc:docMk/>
      </pc:docMkLst>
      <pc:sldChg chg="addCm">
        <pc:chgData name="Rajaram Kaliyaperumal" userId="S::rajaram.kaliyaperumal@ejprd-project.eu::9e006d13-ae3a-4625-9af0-b2b8f25f59ac" providerId="AD" clId="Web-{D3539BD5-E965-42E8-AF1D-8BFBC7763EC4}" dt="2020-06-17T09:26:37.223" v="0"/>
        <pc:sldMkLst>
          <pc:docMk/>
          <pc:sldMk cId="3125112636" sldId="283"/>
        </pc:sldMkLst>
      </pc:sldChg>
    </pc:docChg>
  </pc:docChgLst>
  <pc:docChgLst>
    <pc:chgData name="Ronald Cornet" userId="S::ronald.cornet@ejprd-project.eu::dd59ad97-a018-48c2-8062-d758bb5529ac" providerId="AD" clId="Web-{2A85D825-4182-44F3-8E94-605ABF07EBA6}"/>
    <pc:docChg chg="modSld">
      <pc:chgData name="Ronald Cornet" userId="S::ronald.cornet@ejprd-project.eu::dd59ad97-a018-48c2-8062-d758bb5529ac" providerId="AD" clId="Web-{2A85D825-4182-44F3-8E94-605ABF07EBA6}" dt="2020-06-23T09:17:43.155" v="4" actId="20577"/>
      <pc:docMkLst>
        <pc:docMk/>
      </pc:docMkLst>
      <pc:sldChg chg="modSp">
        <pc:chgData name="Ronald Cornet" userId="S::ronald.cornet@ejprd-project.eu::dd59ad97-a018-48c2-8062-d758bb5529ac" providerId="AD" clId="Web-{2A85D825-4182-44F3-8E94-605ABF07EBA6}" dt="2020-06-23T09:17:31.608" v="2" actId="20577"/>
        <pc:sldMkLst>
          <pc:docMk/>
          <pc:sldMk cId="3724234592" sldId="295"/>
        </pc:sldMkLst>
        <pc:spChg chg="mod">
          <ac:chgData name="Ronald Cornet" userId="S::ronald.cornet@ejprd-project.eu::dd59ad97-a018-48c2-8062-d758bb5529ac" providerId="AD" clId="Web-{2A85D825-4182-44F3-8E94-605ABF07EBA6}" dt="2020-06-23T09:17:31.608" v="2" actId="20577"/>
          <ac:spMkLst>
            <pc:docMk/>
            <pc:sldMk cId="3724234592" sldId="295"/>
            <ac:spMk id="3" creationId="{D7E474C4-9F40-4728-BEBF-4AC39BF197FC}"/>
          </ac:spMkLst>
        </pc:spChg>
      </pc:sldChg>
    </pc:docChg>
  </pc:docChgLst>
  <pc:docChgLst>
    <pc:chgData name="Ronald Cornet" userId="S::ronald.cornet@ejprd-project.eu::dd59ad97-a018-48c2-8062-d758bb5529ac" providerId="AD" clId="Web-{6D28DBF4-2B3D-4546-9857-7CD90F2211CE}"/>
    <pc:docChg chg="addSld delSld modSld">
      <pc:chgData name="Ronald Cornet" userId="S::ronald.cornet@ejprd-project.eu::dd59ad97-a018-48c2-8062-d758bb5529ac" providerId="AD" clId="Web-{6D28DBF4-2B3D-4546-9857-7CD90F2211CE}" dt="2020-06-23T08:48:04.338" v="192" actId="20577"/>
      <pc:docMkLst>
        <pc:docMk/>
      </pc:docMkLst>
      <pc:sldChg chg="modSp new">
        <pc:chgData name="Ronald Cornet" userId="S::ronald.cornet@ejprd-project.eu::dd59ad97-a018-48c2-8062-d758bb5529ac" providerId="AD" clId="Web-{6D28DBF4-2B3D-4546-9857-7CD90F2211CE}" dt="2020-06-23T08:48:04.338" v="191" actId="20577"/>
        <pc:sldMkLst>
          <pc:docMk/>
          <pc:sldMk cId="3724234592" sldId="295"/>
        </pc:sldMkLst>
        <pc:spChg chg="mod">
          <ac:chgData name="Ronald Cornet" userId="S::ronald.cornet@ejprd-project.eu::dd59ad97-a018-48c2-8062-d758bb5529ac" providerId="AD" clId="Web-{6D28DBF4-2B3D-4546-9857-7CD90F2211CE}" dt="2020-06-23T08:38:51.463" v="13" actId="20577"/>
          <ac:spMkLst>
            <pc:docMk/>
            <pc:sldMk cId="3724234592" sldId="295"/>
            <ac:spMk id="2" creationId="{21DDF3C9-5831-42C6-B6B8-30285B2C96B8}"/>
          </ac:spMkLst>
        </pc:spChg>
        <pc:spChg chg="mod">
          <ac:chgData name="Ronald Cornet" userId="S::ronald.cornet@ejprd-project.eu::dd59ad97-a018-48c2-8062-d758bb5529ac" providerId="AD" clId="Web-{6D28DBF4-2B3D-4546-9857-7CD90F2211CE}" dt="2020-06-23T08:48:04.338" v="191" actId="20577"/>
          <ac:spMkLst>
            <pc:docMk/>
            <pc:sldMk cId="3724234592" sldId="295"/>
            <ac:spMk id="3" creationId="{D7E474C4-9F40-4728-BEBF-4AC39BF197FC}"/>
          </ac:spMkLst>
        </pc:spChg>
      </pc:sldChg>
      <pc:sldChg chg="modSp add del replId">
        <pc:chgData name="Ronald Cornet" userId="S::ronald.cornet@ejprd-project.eu::dd59ad97-a018-48c2-8062-d758bb5529ac" providerId="AD" clId="Web-{6D28DBF4-2B3D-4546-9857-7CD90F2211CE}" dt="2020-06-23T08:41:21.260" v="124"/>
        <pc:sldMkLst>
          <pc:docMk/>
          <pc:sldMk cId="342033549" sldId="296"/>
        </pc:sldMkLst>
        <pc:spChg chg="mod">
          <ac:chgData name="Ronald Cornet" userId="S::ronald.cornet@ejprd-project.eu::dd59ad97-a018-48c2-8062-d758bb5529ac" providerId="AD" clId="Web-{6D28DBF4-2B3D-4546-9857-7CD90F2211CE}" dt="2020-06-23T08:41:15.635" v="121" actId="20577"/>
          <ac:spMkLst>
            <pc:docMk/>
            <pc:sldMk cId="342033549" sldId="296"/>
            <ac:spMk id="2" creationId="{00000000-0000-0000-0000-000000000000}"/>
          </ac:spMkLst>
        </pc:spChg>
      </pc:sldChg>
    </pc:docChg>
  </pc:docChgLst>
  <pc:docChgLst>
    <pc:chgData name="Rajaram Kaliyaperumal" userId="S::rajaram.kaliyaperumal@ejprd-project.eu::9e006d13-ae3a-4625-9af0-b2b8f25f59ac" providerId="AD" clId="Web-{F0072015-961E-47D9-ADC1-C5062ECE6CB4}"/>
    <pc:docChg chg="modSld">
      <pc:chgData name="Rajaram Kaliyaperumal" userId="S::rajaram.kaliyaperumal@ejprd-project.eu::9e006d13-ae3a-4625-9af0-b2b8f25f59ac" providerId="AD" clId="Web-{F0072015-961E-47D9-ADC1-C5062ECE6CB4}" dt="2020-06-23T07:48:30.526" v="35" actId="1076"/>
      <pc:docMkLst>
        <pc:docMk/>
      </pc:docMkLst>
      <pc:sldChg chg="modSp">
        <pc:chgData name="Rajaram Kaliyaperumal" userId="S::rajaram.kaliyaperumal@ejprd-project.eu::9e006d13-ae3a-4625-9af0-b2b8f25f59ac" providerId="AD" clId="Web-{F0072015-961E-47D9-ADC1-C5062ECE6CB4}" dt="2020-06-23T07:48:30.526" v="35" actId="1076"/>
        <pc:sldMkLst>
          <pc:docMk/>
          <pc:sldMk cId="995846483" sldId="284"/>
        </pc:sldMkLst>
        <pc:spChg chg="mod">
          <ac:chgData name="Rajaram Kaliyaperumal" userId="S::rajaram.kaliyaperumal@ejprd-project.eu::9e006d13-ae3a-4625-9af0-b2b8f25f59ac" providerId="AD" clId="Web-{F0072015-961E-47D9-ADC1-C5062ECE6CB4}" dt="2020-06-23T07:48:30.526" v="35" actId="1076"/>
          <ac:spMkLst>
            <pc:docMk/>
            <pc:sldMk cId="995846483" sldId="284"/>
            <ac:spMk id="11" creationId="{00000000-0000-0000-0000-000000000000}"/>
          </ac:spMkLst>
        </pc:spChg>
        <pc:spChg chg="mod">
          <ac:chgData name="Rajaram Kaliyaperumal" userId="S::rajaram.kaliyaperumal@ejprd-project.eu::9e006d13-ae3a-4625-9af0-b2b8f25f59ac" providerId="AD" clId="Web-{F0072015-961E-47D9-ADC1-C5062ECE6CB4}" dt="2020-06-23T07:47:44.635" v="24" actId="20577"/>
          <ac:spMkLst>
            <pc:docMk/>
            <pc:sldMk cId="995846483" sldId="284"/>
            <ac:spMk id="14" creationId="{00000000-0000-0000-0000-000000000000}"/>
          </ac:spMkLst>
        </pc:spChg>
        <pc:spChg chg="mod">
          <ac:chgData name="Rajaram Kaliyaperumal" userId="S::rajaram.kaliyaperumal@ejprd-project.eu::9e006d13-ae3a-4625-9af0-b2b8f25f59ac" providerId="AD" clId="Web-{F0072015-961E-47D9-ADC1-C5062ECE6CB4}" dt="2020-06-23T07:48:11.073" v="28" actId="20577"/>
          <ac:spMkLst>
            <pc:docMk/>
            <pc:sldMk cId="995846483" sldId="284"/>
            <ac:spMk id="1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D7184-F4E1-4162-AEC4-B31B1C9CD2FF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4887B-DCC3-4576-96C2-310E33BCFD0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98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92DAA-7BA0-9842-983C-D2B46A7AFC19}" type="datetimeFigureOut">
              <a:rPr lang="fr-FR" smtClean="0"/>
              <a:t>23/06/2020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AB779-D5DB-DE44-8C58-6819DF0811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4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8925"/>
            <a:ext cx="3597858" cy="7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1850" y="4648200"/>
            <a:ext cx="10515600" cy="88533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39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809750"/>
            <a:ext cx="10515600" cy="451485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8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0"/>
          </p:nvPr>
        </p:nvSpPr>
        <p:spPr>
          <a:xfrm>
            <a:off x="838199" y="1825625"/>
            <a:ext cx="5215467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4" name="Espace réservé du contenu 12"/>
          <p:cNvSpPr>
            <a:spLocks noGrp="1"/>
          </p:cNvSpPr>
          <p:nvPr>
            <p:ph sz="quarter" idx="11"/>
          </p:nvPr>
        </p:nvSpPr>
        <p:spPr>
          <a:xfrm>
            <a:off x="6138333" y="1825625"/>
            <a:ext cx="5215467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590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0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7"/>
          <p:cNvSpPr>
            <a:spLocks noGrp="1"/>
          </p:cNvSpPr>
          <p:nvPr>
            <p:ph sz="quarter" idx="11"/>
          </p:nvPr>
        </p:nvSpPr>
        <p:spPr>
          <a:xfrm>
            <a:off x="6197601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2"/>
          </p:nvPr>
        </p:nvSpPr>
        <p:spPr>
          <a:xfrm>
            <a:off x="839788" y="1690688"/>
            <a:ext cx="5157787" cy="814387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6197602" y="1690688"/>
            <a:ext cx="5157787" cy="814387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3539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215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98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663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0413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82" y="484626"/>
            <a:ext cx="5907036" cy="588874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pic>
        <p:nvPicPr>
          <p:cNvPr id="1026" name="Picture 2" descr="RÃ©sultat de recherche d'images pour &quot;eu flag&quot;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02" y="6422496"/>
            <a:ext cx="469187" cy="31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 userDrawn="1"/>
        </p:nvSpPr>
        <p:spPr>
          <a:xfrm>
            <a:off x="11506200" y="6422496"/>
            <a:ext cx="652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Funded</a:t>
            </a:r>
            <a:r>
              <a:rPr lang="fr-FR" sz="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the </a:t>
            </a:r>
            <a:r>
              <a:rPr lang="fr-FR" sz="5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European</a:t>
            </a:r>
            <a:r>
              <a:rPr lang="fr-FR" sz="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Union</a:t>
            </a:r>
          </a:p>
          <a:p>
            <a:pPr algn="ctr"/>
            <a:r>
              <a:rPr lang="fr-FR" sz="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 n°825575</a:t>
            </a:r>
          </a:p>
          <a:p>
            <a:pPr algn="ctr"/>
            <a:endParaRPr lang="fr-FR" sz="5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4915"/>
            <a:ext cx="899446" cy="1133970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8983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6"/>
        </a:buClr>
        <a:buSzPct val="85000"/>
        <a:buFontTx/>
        <a:buBlip>
          <a:blip r:embed="rId14"/>
        </a:buBlip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5000"/>
        <a:buFontTx/>
        <a:buBlip>
          <a:blip r:embed="rId15"/>
        </a:buBlip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5000"/>
        <a:buFontTx/>
        <a:buBlip>
          <a:blip r:embed="rId15"/>
        </a:buBlip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5000"/>
        <a:buFontTx/>
        <a:buBlip>
          <a:blip r:embed="rId15"/>
        </a:buBlip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5000"/>
        <a:buFontTx/>
        <a:buBlip>
          <a:blip r:embed="rId15"/>
        </a:buBlip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u-rd-platform.jrc.ec.europa.eu/sites/default/files/CDS/EU_RD_Platform_CDS_Final.pd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ern-rnd.eu/" TargetMode="External"/><Relationship Id="rId18" Type="http://schemas.openxmlformats.org/officeDocument/2006/relationships/hyperlink" Target="http://ec.europa.eu/health/sites/health/files/ern/docs/ernskin_factsheet_en.pdf" TargetMode="External"/><Relationship Id="rId26" Type="http://schemas.openxmlformats.org/officeDocument/2006/relationships/hyperlink" Target="http://ec.europa.eu/health/sites/health/files/ern/docs/erneuronmd_factsheet_en.pdf" TargetMode="External"/><Relationship Id="rId39" Type="http://schemas.openxmlformats.org/officeDocument/2006/relationships/hyperlink" Target="http://paedcan.ern-net.eu/" TargetMode="External"/><Relationship Id="rId21" Type="http://schemas.openxmlformats.org/officeDocument/2006/relationships/hyperlink" Target="http://euracan.ern-net.eu/" TargetMode="External"/><Relationship Id="rId34" Type="http://schemas.openxmlformats.org/officeDocument/2006/relationships/hyperlink" Target="http://ec.europa.eu/health/sites/health/files/ern/docs/ernithaca_factsheet_en.pdf" TargetMode="External"/><Relationship Id="rId42" Type="http://schemas.openxmlformats.org/officeDocument/2006/relationships/hyperlink" Target="http://ec.europa.eu/health/sites/health/files/ern/docs/ernreconnect_factsheet_en.pdf" TargetMode="External"/><Relationship Id="rId47" Type="http://schemas.openxmlformats.org/officeDocument/2006/relationships/hyperlink" Target="http://www.transplantchild.eu/" TargetMode="External"/><Relationship Id="rId50" Type="http://schemas.openxmlformats.org/officeDocument/2006/relationships/image" Target="../media/image10.png"/><Relationship Id="rId7" Type="http://schemas.openxmlformats.org/officeDocument/2006/relationships/hyperlink" Target="http://www.endo-ern.eu/" TargetMode="External"/><Relationship Id="rId2" Type="http://schemas.openxmlformats.org/officeDocument/2006/relationships/hyperlink" Target="http://ec.europa.eu/health/sites/health/files/ern/docs/ernbond_factsheet_en.pdf" TargetMode="External"/><Relationship Id="rId16" Type="http://schemas.openxmlformats.org/officeDocument/2006/relationships/hyperlink" Target="http://ec.europa.eu/health/sites/health/files/ern/docs/ernlung_factsheet_en.pdf" TargetMode="External"/><Relationship Id="rId29" Type="http://schemas.openxmlformats.org/officeDocument/2006/relationships/hyperlink" Target="http://www.ern-eye.eu/" TargetMode="External"/><Relationship Id="rId11" Type="http://schemas.openxmlformats.org/officeDocument/2006/relationships/hyperlink" Target="https://www.erknet.org/" TargetMode="External"/><Relationship Id="rId24" Type="http://schemas.openxmlformats.org/officeDocument/2006/relationships/hyperlink" Target="http://ec.europa.eu/health/sites/health/files/ern/docs/erneurogen_factsheet_en.pdf" TargetMode="External"/><Relationship Id="rId32" Type="http://schemas.openxmlformats.org/officeDocument/2006/relationships/hyperlink" Target="http://ec.europa.eu/health/sites/health/files/ern/docs/ernguardheart_factsheet_en.pdf" TargetMode="External"/><Relationship Id="rId37" Type="http://schemas.openxmlformats.org/officeDocument/2006/relationships/hyperlink" Target="http://metab.ern-net.eu/" TargetMode="External"/><Relationship Id="rId40" Type="http://schemas.openxmlformats.org/officeDocument/2006/relationships/hyperlink" Target="http://ec.europa.eu/health/sites/health/files/ern/docs/ernrareliver_factsheet_en.pdf" TargetMode="External"/><Relationship Id="rId45" Type="http://schemas.openxmlformats.org/officeDocument/2006/relationships/hyperlink" Target="http://rita.ern-net.eu/" TargetMode="External"/><Relationship Id="rId5" Type="http://schemas.openxmlformats.org/officeDocument/2006/relationships/hyperlink" Target="http://www.ern-cranio.eu/" TargetMode="External"/><Relationship Id="rId15" Type="http://schemas.openxmlformats.org/officeDocument/2006/relationships/hyperlink" Target="http://www.ern-ernica.eu/" TargetMode="External"/><Relationship Id="rId23" Type="http://schemas.openxmlformats.org/officeDocument/2006/relationships/hyperlink" Target="http://www.eurobloodnet.eu/" TargetMode="External"/><Relationship Id="rId28" Type="http://schemas.openxmlformats.org/officeDocument/2006/relationships/hyperlink" Target="http://ec.europa.eu/health/sites/health/files/ern/docs/erneye_factsheet_en.pdf" TargetMode="External"/><Relationship Id="rId36" Type="http://schemas.openxmlformats.org/officeDocument/2006/relationships/hyperlink" Target="http://ec.europa.eu/health/sites/health/files/ern/docs/metabern_factsheet_en.pdf" TargetMode="External"/><Relationship Id="rId49" Type="http://schemas.openxmlformats.org/officeDocument/2006/relationships/hyperlink" Target="http://www.vascern.eu/" TargetMode="External"/><Relationship Id="rId10" Type="http://schemas.openxmlformats.org/officeDocument/2006/relationships/hyperlink" Target="http://ec.europa.eu/health/sites/health/files/ern/docs/erknet_factsheet_en.pdf" TargetMode="External"/><Relationship Id="rId19" Type="http://schemas.openxmlformats.org/officeDocument/2006/relationships/hyperlink" Target="http://www.ern-skin.eu/" TargetMode="External"/><Relationship Id="rId31" Type="http://schemas.openxmlformats.org/officeDocument/2006/relationships/hyperlink" Target="http://www.genturis.eu/" TargetMode="External"/><Relationship Id="rId44" Type="http://schemas.openxmlformats.org/officeDocument/2006/relationships/hyperlink" Target="http://ec.europa.eu/health/sites/health/files/ern/docs/ernrita_factsheet_en.pdf" TargetMode="External"/><Relationship Id="rId4" Type="http://schemas.openxmlformats.org/officeDocument/2006/relationships/hyperlink" Target="http://ec.europa.eu/health/sites/health/files/ern/docs/erncranio_factsheet_en.pdf" TargetMode="External"/><Relationship Id="rId9" Type="http://schemas.openxmlformats.org/officeDocument/2006/relationships/hyperlink" Target="http://www.epi-care.eu/" TargetMode="External"/><Relationship Id="rId14" Type="http://schemas.openxmlformats.org/officeDocument/2006/relationships/hyperlink" Target="http://ec.europa.eu/health/sites/health/files/ern/docs/ernica_factsheet_en.pdf" TargetMode="External"/><Relationship Id="rId22" Type="http://schemas.openxmlformats.org/officeDocument/2006/relationships/hyperlink" Target="http://ec.europa.eu/health/sites/health/files/ern/docs/erneurobloodnet_factsheet_en.pdf" TargetMode="External"/><Relationship Id="rId27" Type="http://schemas.openxmlformats.org/officeDocument/2006/relationships/hyperlink" Target="http://www.euro-nmd.eu/" TargetMode="External"/><Relationship Id="rId30" Type="http://schemas.openxmlformats.org/officeDocument/2006/relationships/hyperlink" Target="http://ec.europa.eu/health/sites/health/files/ern/docs/erngenturis_factsheet_en.pdf" TargetMode="External"/><Relationship Id="rId35" Type="http://schemas.openxmlformats.org/officeDocument/2006/relationships/hyperlink" Target="https://ern-ithaca.eu/" TargetMode="External"/><Relationship Id="rId43" Type="http://schemas.openxmlformats.org/officeDocument/2006/relationships/hyperlink" Target="http://reconnet.ern-net.eu/" TargetMode="External"/><Relationship Id="rId48" Type="http://schemas.openxmlformats.org/officeDocument/2006/relationships/hyperlink" Target="http://ec.europa.eu/health/sites/health/files/ern/docs/vascern_factsheet_en.pdf" TargetMode="External"/><Relationship Id="rId8" Type="http://schemas.openxmlformats.org/officeDocument/2006/relationships/hyperlink" Target="http://ec.europa.eu/health/sites/health/files/ern/docs/ernepicare_factsheet_en.pdf" TargetMode="External"/><Relationship Id="rId3" Type="http://schemas.openxmlformats.org/officeDocument/2006/relationships/hyperlink" Target="http://ernbond.eu/" TargetMode="External"/><Relationship Id="rId12" Type="http://schemas.openxmlformats.org/officeDocument/2006/relationships/hyperlink" Target="http://ec.europa.eu/health/sites/health/files/ern/docs/ernrnd_factsheet_en.pdf" TargetMode="External"/><Relationship Id="rId17" Type="http://schemas.openxmlformats.org/officeDocument/2006/relationships/hyperlink" Target="http://www.ern-lung.eu/" TargetMode="External"/><Relationship Id="rId25" Type="http://schemas.openxmlformats.org/officeDocument/2006/relationships/hyperlink" Target="http://eurogen-ern.eu/" TargetMode="External"/><Relationship Id="rId33" Type="http://schemas.openxmlformats.org/officeDocument/2006/relationships/hyperlink" Target="http://guardheart.ern-net.eu/" TargetMode="External"/><Relationship Id="rId38" Type="http://schemas.openxmlformats.org/officeDocument/2006/relationships/hyperlink" Target="http://ec.europa.eu/health/sites/health/files/ern/docs/ernpaedcan_factsheet_en.pdf" TargetMode="External"/><Relationship Id="rId46" Type="http://schemas.openxmlformats.org/officeDocument/2006/relationships/hyperlink" Target="http://ec.europa.eu/health/sites/health/files/ern/docs/erntransplantchild_factsheet_en.pdf" TargetMode="External"/><Relationship Id="rId20" Type="http://schemas.openxmlformats.org/officeDocument/2006/relationships/hyperlink" Target="http://ec.europa.eu/health/sites/health/files/ern/docs/erneuracan_factsheet_en.pdf" TargetMode="External"/><Relationship Id="rId41" Type="http://schemas.openxmlformats.org/officeDocument/2006/relationships/hyperlink" Target="http://www.rare-liver.eu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c.europa.eu/health/sites/health/files/ern/docs/endoern_factsheet_en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jp-rd-vp/ERN-common-data-elements/tree/develop/shex/sio-mode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Implementation of the CDE semantic model for ERNs</a:t>
            </a:r>
          </a:p>
          <a:p>
            <a:r>
              <a:rPr lang="nl-NL" err="1"/>
              <a:t>June</a:t>
            </a:r>
            <a:r>
              <a:rPr lang="nl-NL"/>
              <a:t> 23 &amp; 25,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Objectives</a:t>
            </a:r>
            <a:r>
              <a:rPr lang="nl-NL"/>
              <a:t> – basic </a:t>
            </a:r>
            <a:r>
              <a:rPr lang="nl-NL" err="1"/>
              <a:t>knowledge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Make </a:t>
            </a:r>
            <a:r>
              <a:rPr lang="nl-NL" err="1"/>
              <a:t>participants</a:t>
            </a:r>
            <a:r>
              <a:rPr lang="nl-NL"/>
              <a:t> </a:t>
            </a:r>
            <a:r>
              <a:rPr lang="nl-NL" err="1"/>
              <a:t>understand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approach taken</a:t>
            </a:r>
          </a:p>
          <a:p>
            <a:r>
              <a:rPr lang="nl-NL"/>
              <a:t>Test </a:t>
            </a:r>
            <a:r>
              <a:rPr lang="nl-NL" err="1"/>
              <a:t>understandability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</a:t>
            </a:r>
            <a:r>
              <a:rPr lang="nl-NL" err="1"/>
              <a:t>modeling</a:t>
            </a:r>
            <a:r>
              <a:rPr lang="nl-NL"/>
              <a:t> approach</a:t>
            </a:r>
          </a:p>
          <a:p>
            <a:r>
              <a:rPr lang="nl-NL"/>
              <a:t>Test </a:t>
            </a:r>
            <a:r>
              <a:rPr lang="nl-NL" err="1"/>
              <a:t>applicability</a:t>
            </a:r>
            <a:r>
              <a:rPr lang="nl-NL"/>
              <a:t> of </a:t>
            </a:r>
            <a:r>
              <a:rPr lang="nl-NL" err="1"/>
              <a:t>the</a:t>
            </a:r>
            <a:r>
              <a:rPr lang="nl-NL"/>
              <a:t> model</a:t>
            </a:r>
          </a:p>
          <a:p>
            <a:endParaRPr lang="nl-NL"/>
          </a:p>
          <a:p>
            <a:r>
              <a:rPr lang="nl-NL" b="1"/>
              <a:t>NOT:</a:t>
            </a:r>
            <a:br>
              <a:rPr lang="nl-NL" b="1"/>
            </a:br>
            <a:r>
              <a:rPr lang="nl-NL"/>
              <a:t>Test </a:t>
            </a:r>
            <a:r>
              <a:rPr lang="nl-NL" err="1"/>
              <a:t>knowledge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skills of </a:t>
            </a:r>
            <a:r>
              <a:rPr lang="nl-NL" err="1"/>
              <a:t>participants</a:t>
            </a:r>
            <a:r>
              <a:rPr lang="nl-NL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5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F3C9-5831-42C6-B6B8-30285B2C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Approach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74C4-9F40-4728-BEBF-4AC39BF19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Break-out groups, consisting of a mix of backgrounds (ERN, EDC, modeling)</a:t>
            </a:r>
          </a:p>
          <a:p>
            <a:pPr marL="514350" indent="-514350">
              <a:buAutoNum type="arabicPeriod"/>
            </a:pPr>
            <a:r>
              <a:rPr lang="en-US" b="1">
                <a:latin typeface="Century Gothic"/>
              </a:rPr>
              <a:t>Understand </a:t>
            </a:r>
            <a:r>
              <a:rPr lang="en-US">
                <a:latin typeface="Century Gothic"/>
              </a:rPr>
              <a:t>the models and the modeling approach</a:t>
            </a:r>
            <a:endParaRPr lang="en-US"/>
          </a:p>
          <a:p>
            <a:pPr marL="514350" indent="-514350">
              <a:buAutoNum type="arabicPeriod"/>
            </a:pPr>
            <a:r>
              <a:rPr lang="en-US" b="1">
                <a:latin typeface="Century Gothic"/>
              </a:rPr>
              <a:t>Apply </a:t>
            </a:r>
            <a:r>
              <a:rPr lang="en-US">
                <a:latin typeface="Century Gothic"/>
              </a:rPr>
              <a:t>modeling to JRC minimal data set and (part of) ERN data (dictionary)</a:t>
            </a:r>
          </a:p>
          <a:p>
            <a:pPr marL="514350" indent="-514350">
              <a:buAutoNum type="arabicPeriod"/>
            </a:pPr>
            <a:r>
              <a:rPr lang="en-US" b="1">
                <a:latin typeface="Century Gothic"/>
              </a:rPr>
              <a:t>Provide </a:t>
            </a:r>
            <a:r>
              <a:rPr lang="en-US">
                <a:latin typeface="Century Gothic"/>
              </a:rPr>
              <a:t>feedback: What's </a:t>
            </a:r>
            <a:r>
              <a:rPr lang="en-US" b="1">
                <a:latin typeface="Century Gothic"/>
              </a:rPr>
              <a:t>good</a:t>
            </a:r>
            <a:r>
              <a:rPr lang="en-US">
                <a:latin typeface="Century Gothic"/>
              </a:rPr>
              <a:t>, What's </a:t>
            </a:r>
            <a:r>
              <a:rPr lang="en-US" b="1">
                <a:latin typeface="Century Gothic"/>
              </a:rPr>
              <a:t>unclear</a:t>
            </a:r>
            <a:r>
              <a:rPr lang="en-US">
                <a:latin typeface="Century Gothic"/>
              </a:rPr>
              <a:t>, What needs </a:t>
            </a:r>
            <a:r>
              <a:rPr lang="en-US" b="1">
                <a:latin typeface="Century Gothic"/>
              </a:rPr>
              <a:t>improvement</a:t>
            </a:r>
            <a:r>
              <a:rPr lang="en-US">
                <a:latin typeface="Century Gothic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423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Outline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Setting </a:t>
            </a:r>
            <a:r>
              <a:rPr lang="nl-NL" err="1"/>
              <a:t>the</a:t>
            </a:r>
            <a:r>
              <a:rPr lang="nl-NL"/>
              <a:t> Scene</a:t>
            </a:r>
          </a:p>
          <a:p>
            <a:r>
              <a:rPr lang="nl-NL" err="1"/>
              <a:t>Objectives</a:t>
            </a:r>
            <a:endParaRPr lang="nl-NL"/>
          </a:p>
          <a:p>
            <a:r>
              <a:rPr lang="nl-NL"/>
              <a:t>Approach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ejprarediseases.org/wp-content/uploads/2019/02/EJP-RD-all-WPs-3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" b="2519"/>
          <a:stretch/>
        </p:blipFill>
        <p:spPr bwMode="auto">
          <a:xfrm>
            <a:off x="1242548" y="331885"/>
            <a:ext cx="9706905" cy="652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3610935" y="3921757"/>
            <a:ext cx="2673970" cy="1429174"/>
          </a:xfrm>
          <a:prstGeom prst="roundRect">
            <a:avLst/>
          </a:prstGeom>
          <a:noFill/>
          <a:ln w="38100">
            <a:solidFill>
              <a:srgbClr val="BF1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838200" y="-427352"/>
            <a:ext cx="10515600" cy="1325563"/>
          </a:xfrm>
        </p:spPr>
        <p:txBody>
          <a:bodyPr/>
          <a:lstStyle/>
          <a:p>
            <a:r>
              <a:rPr lang="nl-NL"/>
              <a:t>Setting </a:t>
            </a:r>
            <a:r>
              <a:rPr lang="nl-NL" err="1"/>
              <a:t>the</a:t>
            </a:r>
            <a:r>
              <a:rPr lang="nl-NL"/>
              <a:t> Scene</a:t>
            </a:r>
          </a:p>
        </p:txBody>
      </p:sp>
    </p:spTree>
    <p:extLst>
      <p:ext uri="{BB962C8B-B14F-4D97-AF65-F5344CB8AC3E}">
        <p14:creationId xmlns:p14="http://schemas.microsoft.com/office/powerpoint/2010/main" val="30563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Setting </a:t>
            </a:r>
            <a:r>
              <a:rPr lang="nl-NL" err="1"/>
              <a:t>the</a:t>
            </a:r>
            <a:r>
              <a:rPr lang="nl-NL"/>
              <a:t> Scene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err="1"/>
              <a:t>March</a:t>
            </a:r>
            <a:r>
              <a:rPr lang="nl-NL"/>
              <a:t> 30-31, 2020 – Workshop on </a:t>
            </a:r>
            <a:r>
              <a:rPr lang="nl-NL" b="1" err="1"/>
              <a:t>Catalogue</a:t>
            </a:r>
            <a:r>
              <a:rPr lang="nl-NL" b="1"/>
              <a:t> </a:t>
            </a:r>
            <a:r>
              <a:rPr lang="nl-NL"/>
              <a:t>cases</a:t>
            </a:r>
          </a:p>
          <a:p>
            <a:pPr lvl="1"/>
            <a:r>
              <a:rPr lang="nl-NL" err="1"/>
              <a:t>Calatogue</a:t>
            </a:r>
            <a:r>
              <a:rPr lang="nl-NL"/>
              <a:t>-level metadata model</a:t>
            </a:r>
          </a:p>
          <a:p>
            <a:r>
              <a:rPr lang="nl-NL"/>
              <a:t>April 1-2, 2020 – </a:t>
            </a:r>
            <a:r>
              <a:rPr lang="nl-NL" err="1"/>
              <a:t>FAIRathon</a:t>
            </a:r>
            <a:endParaRPr lang="nl-NL"/>
          </a:p>
          <a:p>
            <a:pPr lvl="1"/>
            <a:r>
              <a:rPr lang="nl-NL" err="1"/>
              <a:t>Functional</a:t>
            </a:r>
            <a:r>
              <a:rPr lang="nl-NL"/>
              <a:t> &amp; Non-</a:t>
            </a:r>
            <a:r>
              <a:rPr lang="nl-NL" err="1"/>
              <a:t>functional</a:t>
            </a:r>
            <a:r>
              <a:rPr lang="nl-NL"/>
              <a:t> </a:t>
            </a:r>
            <a:r>
              <a:rPr lang="nl-NL" b="1" err="1"/>
              <a:t>Requirements</a:t>
            </a:r>
            <a:r>
              <a:rPr lang="nl-NL" b="1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the</a:t>
            </a:r>
            <a:r>
              <a:rPr lang="nl-NL"/>
              <a:t> Virtual platform</a:t>
            </a:r>
          </a:p>
          <a:p>
            <a:r>
              <a:rPr lang="nl-NL"/>
              <a:t>April 23-24, 2020 – CDE Model Hackathon (Technical)</a:t>
            </a:r>
          </a:p>
          <a:p>
            <a:pPr lvl="1"/>
            <a:r>
              <a:rPr lang="nl-NL" err="1"/>
              <a:t>Deliver</a:t>
            </a:r>
            <a:r>
              <a:rPr lang="nl-NL"/>
              <a:t> </a:t>
            </a:r>
            <a:r>
              <a:rPr lang="en-US"/>
              <a:t>“minimal viable product” or “draft standard for trial use”</a:t>
            </a:r>
          </a:p>
          <a:p>
            <a:r>
              <a:rPr lang="nl-NL" b="1" err="1"/>
              <a:t>June</a:t>
            </a:r>
            <a:r>
              <a:rPr lang="nl-NL" b="1"/>
              <a:t> 23&amp;25, 2020 – Hackathon – </a:t>
            </a:r>
            <a:r>
              <a:rPr lang="en-US" b="1"/>
              <a:t>Implementation of the CDE semantic model for ERNs</a:t>
            </a:r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82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Objectives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Co-creation of </a:t>
            </a:r>
            <a:r>
              <a:rPr lang="en-US" b="1"/>
              <a:t>guidance on applying and using </a:t>
            </a:r>
            <a:r>
              <a:rPr lang="en-US"/>
              <a:t>the Common Data Elements (CDE) </a:t>
            </a:r>
            <a:r>
              <a:rPr lang="en-US" b="1"/>
              <a:t>semantic model</a:t>
            </a:r>
          </a:p>
          <a:p>
            <a:r>
              <a:rPr lang="en-US"/>
              <a:t>Provide developers of Electronic Data Capture (EDC) solutions with </a:t>
            </a:r>
            <a:r>
              <a:rPr lang="en-US" b="1"/>
              <a:t>basic (RDF) knowledge </a:t>
            </a:r>
            <a:r>
              <a:rPr lang="en-US"/>
              <a:t>that allows for implementation of the model in Electronic Data Capture systems for ERNs’ registries</a:t>
            </a:r>
          </a:p>
        </p:txBody>
      </p:sp>
    </p:spTree>
    <p:extLst>
      <p:ext uri="{BB962C8B-B14F-4D97-AF65-F5344CB8AC3E}">
        <p14:creationId xmlns:p14="http://schemas.microsoft.com/office/powerpoint/2010/main" val="89052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Co-</a:t>
            </a:r>
            <a:r>
              <a:rPr lang="nl-NL" err="1"/>
              <a:t>creation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ERN-representatives – domain knowledge; “customers”</a:t>
            </a:r>
          </a:p>
          <a:p>
            <a:r>
              <a:rPr lang="nl-NL"/>
              <a:t>EDC </a:t>
            </a:r>
            <a:r>
              <a:rPr lang="nl-NL" err="1"/>
              <a:t>developers</a:t>
            </a:r>
            <a:r>
              <a:rPr lang="nl-NL"/>
              <a:t> – practical </a:t>
            </a:r>
            <a:r>
              <a:rPr lang="nl-NL" err="1"/>
              <a:t>technical</a:t>
            </a:r>
            <a:r>
              <a:rPr lang="nl-NL"/>
              <a:t> skills &amp; </a:t>
            </a:r>
            <a:r>
              <a:rPr lang="nl-NL" err="1"/>
              <a:t>knowledge</a:t>
            </a:r>
          </a:p>
          <a:p>
            <a:r>
              <a:rPr lang="nl-NL" err="1"/>
              <a:t>Semantic</a:t>
            </a:r>
            <a:r>
              <a:rPr lang="nl-NL"/>
              <a:t> (web) </a:t>
            </a:r>
            <a:r>
              <a:rPr lang="nl-NL" err="1"/>
              <a:t>modelers</a:t>
            </a:r>
            <a:r>
              <a:rPr lang="nl-NL"/>
              <a:t> – </a:t>
            </a:r>
            <a:r>
              <a:rPr lang="nl-NL" err="1"/>
              <a:t>conceptual</a:t>
            </a:r>
            <a:r>
              <a:rPr lang="nl-NL"/>
              <a:t> </a:t>
            </a:r>
            <a:r>
              <a:rPr lang="nl-NL" err="1"/>
              <a:t>knowledge</a:t>
            </a:r>
            <a:r>
              <a:rPr lang="nl-NL"/>
              <a:t> of RDF </a:t>
            </a:r>
            <a:r>
              <a:rPr lang="nl-NL" err="1"/>
              <a:t>representation</a:t>
            </a:r>
            <a:r>
              <a:rPr lang="nl-NL"/>
              <a:t>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modeling</a:t>
            </a:r>
            <a:endParaRPr lang="en-US"/>
          </a:p>
        </p:txBody>
      </p:sp>
      <p:pic>
        <p:nvPicPr>
          <p:cNvPr id="1026" name="Picture 2" descr="Rainbow Layer C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121" y="4038971"/>
            <a:ext cx="4753758" cy="267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1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Ingredients</a:t>
            </a:r>
            <a:r>
              <a:rPr lang="nl-NL"/>
              <a:t> (I)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199" y="1809750"/>
            <a:ext cx="11231881" cy="4514850"/>
          </a:xfrm>
        </p:spPr>
        <p:txBody>
          <a:bodyPr/>
          <a:lstStyle/>
          <a:p>
            <a:r>
              <a:rPr lang="nl-NL"/>
              <a:t>“</a:t>
            </a:r>
            <a:r>
              <a:rPr lang="en-US" b="1">
                <a:hlinkClick r:id="rId2"/>
              </a:rPr>
              <a:t>Set of common data elements</a:t>
            </a:r>
            <a:r>
              <a:rPr lang="en-US">
                <a:hlinkClick r:id="rId2"/>
              </a:rPr>
              <a:t> for Rare Diseases Registration</a:t>
            </a:r>
            <a:r>
              <a:rPr lang="en-US"/>
              <a:t>”</a:t>
            </a:r>
          </a:p>
          <a:p>
            <a:pPr lvl="1"/>
            <a:r>
              <a:rPr lang="en-US"/>
              <a:t>produced by a Working Group coordinated by the JRC (European Commission Joint Research Centre)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514" b="33134"/>
          <a:stretch/>
        </p:blipFill>
        <p:spPr>
          <a:xfrm>
            <a:off x="838200" y="3081868"/>
            <a:ext cx="10246995" cy="376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9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Ingredients</a:t>
            </a:r>
            <a:r>
              <a:rPr lang="nl-NL"/>
              <a:t> (II)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/>
              <a:t>Content: Data </a:t>
            </a:r>
            <a:r>
              <a:rPr lang="nl-NL" err="1"/>
              <a:t>dictionaries</a:t>
            </a:r>
            <a:endParaRPr lang="nl-NL"/>
          </a:p>
          <a:p>
            <a:r>
              <a:rPr lang="nl-NL"/>
              <a:t>Technical: </a:t>
            </a:r>
            <a:r>
              <a:rPr lang="nl-NL" err="1"/>
              <a:t>implementations</a:t>
            </a:r>
            <a:endParaRPr lang="nl-NL"/>
          </a:p>
          <a:p>
            <a:r>
              <a:rPr lang="nl-NL" err="1"/>
              <a:t>Conceptual</a:t>
            </a:r>
            <a:r>
              <a:rPr lang="nl-NL"/>
              <a:t>: model</a:t>
            </a:r>
            <a:br>
              <a:rPr lang="nl-NL"/>
            </a:br>
            <a:r>
              <a:rPr lang="nl-NL" err="1"/>
              <a:t>fragments</a:t>
            </a:r>
            <a:endParaRPr lang="nl-NL"/>
          </a:p>
          <a:p>
            <a:endParaRPr lang="nl-NL"/>
          </a:p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10289"/>
              </p:ext>
            </p:extLst>
          </p:nvPr>
        </p:nvGraphicFramePr>
        <p:xfrm>
          <a:off x="6035041" y="1110185"/>
          <a:ext cx="6095999" cy="4600235"/>
        </p:xfrm>
        <a:graphic>
          <a:graphicData uri="http://schemas.openxmlformats.org/drawingml/2006/table">
            <a:tbl>
              <a:tblPr firstRow="1" firstCol="1" bandRow="1"/>
              <a:tblGrid>
                <a:gridCol w="1496906">
                  <a:extLst>
                    <a:ext uri="{9D8B030D-6E8A-4147-A177-3AD203B41FA5}">
                      <a16:colId xmlns:a16="http://schemas.microsoft.com/office/drawing/2014/main" val="2177628389"/>
                    </a:ext>
                  </a:extLst>
                </a:gridCol>
                <a:gridCol w="4599093">
                  <a:extLst>
                    <a:ext uri="{9D8B030D-6E8A-4147-A177-3AD203B41FA5}">
                      <a16:colId xmlns:a16="http://schemas.microsoft.com/office/drawing/2014/main" val="2225751547"/>
                    </a:ext>
                  </a:extLst>
                </a:gridCol>
              </a:tblGrid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BOND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bone disorders 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642220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CRANIO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craniofacial anomalies and ear, nose and throat (ENT) disorders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378585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Endo-ERN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endocrine conditions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418009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EpiCARE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epilepsies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656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ERKNet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kidney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12626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ERN-RND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neurological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74460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ERNICA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inherited and congenital anomalies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4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802054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LUNG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respiratory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6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7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61486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Skin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skin disorders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19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41585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EURACAN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adult cancers (solid </a:t>
                      </a: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tumours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1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625674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EuroBloodNet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haematological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2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3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871199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eUROGEN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urogenital diseases and conditions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4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5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03051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EURO-NMD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neuromuscular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6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7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430851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EYE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eye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8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29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36697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GENTURIS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</a:t>
                      </a: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tumour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risk syndromes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0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1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67680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GUARD-HEART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diseases of the heart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2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3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35195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ITHACA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congenital malformations and rare intellectual disability 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4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5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5338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MetabERN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hereditary metabolic disorders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6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7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19243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PaedCan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paediatric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cancer (</a:t>
                      </a: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haemato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-oncology)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8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9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61553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RARE-LIVER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hepatological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0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1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06920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ReCONNET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connective tissue and musculoskeletal diseases 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2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3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56224"/>
                  </a:ext>
                </a:extLst>
              </a:tr>
              <a:tr h="242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 RITA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immunodeficiency, </a:t>
                      </a: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autoinflammatory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and autoimmune diseases 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4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5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95318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ERN TRANSPLANT-CHILD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Transplantation in Children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6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7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92419"/>
                  </a:ext>
                </a:extLst>
              </a:tr>
              <a:tr h="178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VASCERN 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12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Rare </a:t>
                      </a:r>
                      <a:r>
                        <a:rPr lang="en-US" sz="900" err="1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Multisystemic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Vascular Diseases (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8"/>
                        </a:rPr>
                        <a:t>Factsheet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- </a:t>
                      </a:r>
                      <a:r>
                        <a:rPr lang="en-US" sz="900" u="sng">
                          <a:solidFill>
                            <a:srgbClr val="3983BB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9"/>
                        </a:rPr>
                        <a:t>Website</a:t>
                      </a:r>
                      <a:r>
                        <a:rPr lang="en-US" sz="900">
                          <a:solidFill>
                            <a:srgbClr val="666666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1722" marR="41722" marT="25033" marB="250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451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433644" y="36823"/>
            <a:ext cx="1697396" cy="103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5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Model </a:t>
            </a:r>
            <a:r>
              <a:rPr lang="nl-NL" err="1"/>
              <a:t>fragments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747" y="1890322"/>
            <a:ext cx="4360489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/>
              <a:t>PREFIX : &lt;http://purl.org/ejp-rd/cde/v010/shex/&gt;</a:t>
            </a:r>
          </a:p>
          <a:p>
            <a:r>
              <a:rPr lang="en-US" sz="1400"/>
              <a:t>PREFIX obo: &lt;http://purl.obolibrary.org/obo/&gt; </a:t>
            </a:r>
          </a:p>
          <a:p>
            <a:endParaRPr lang="en-US" sz="1400"/>
          </a:p>
          <a:p>
            <a:r>
              <a:rPr lang="en-US" sz="1400"/>
              <a:t>:</a:t>
            </a:r>
            <a:r>
              <a:rPr lang="en-US" sz="1400" err="1"/>
              <a:t>personShape</a:t>
            </a:r>
            <a:r>
              <a:rPr lang="en-US" sz="1400"/>
              <a:t> IRI { </a:t>
            </a:r>
          </a:p>
          <a:p>
            <a:r>
              <a:rPr lang="en-US" sz="1400"/>
              <a:t>  a [obo:NCBITaxon_9606];</a:t>
            </a:r>
          </a:p>
          <a:p>
            <a:r>
              <a:rPr lang="en-US" sz="1400"/>
              <a:t>  obo:RO_0000087 @:</a:t>
            </a:r>
            <a:r>
              <a:rPr lang="en-US" sz="1400" err="1"/>
              <a:t>personRoleShape</a:t>
            </a:r>
            <a:endParaRPr lang="en-US" sz="1400"/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:</a:t>
            </a:r>
            <a:r>
              <a:rPr lang="en-US" sz="1400" err="1"/>
              <a:t>personRoleShape</a:t>
            </a:r>
            <a:r>
              <a:rPr lang="en-US" sz="1400"/>
              <a:t> IRI {</a:t>
            </a:r>
          </a:p>
          <a:p>
            <a:r>
              <a:rPr lang="en-US" sz="1400"/>
              <a:t>  a [obo:OBI_0000093]</a:t>
            </a:r>
          </a:p>
          <a:p>
            <a:r>
              <a:rPr lang="en-US" sz="140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6886" y="6460371"/>
            <a:ext cx="10158550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https://github.com/ejp-rd-vp/ERN-common-data-elements/tree/develop/shex/sio-model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0747" y="1520990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err="1">
                <a:solidFill>
                  <a:srgbClr val="24292E"/>
                </a:solidFill>
                <a:latin typeface="-apple-system"/>
              </a:rPr>
              <a:t>personShape.shex</a:t>
            </a:r>
            <a:endParaRPr lang="en-US" b="0" i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7649" y="1890322"/>
            <a:ext cx="4979248" cy="4616648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PREFIX : &lt;http://purl.org/ejp-rd/cde/v020/shex/&gt;
...
:</a:t>
            </a:r>
            <a:r>
              <a:rPr lang="en-US" sz="1400" err="1">
                <a:ea typeface="+mn-lt"/>
                <a:cs typeface="+mn-lt"/>
              </a:rPr>
              <a:t>personShape</a:t>
            </a:r>
            <a:r>
              <a:rPr lang="en-US" sz="1400">
                <a:ea typeface="+mn-lt"/>
                <a:cs typeface="+mn-lt"/>
              </a:rPr>
              <a:t> IRI {
  a [obo:NCBITaxon_9606];
  sio:SIO_000228 @:personRoleShape
}
:</a:t>
            </a:r>
            <a:r>
              <a:rPr lang="en-US" sz="1400" err="1">
                <a:ea typeface="+mn-lt"/>
                <a:cs typeface="+mn-lt"/>
              </a:rPr>
              <a:t>personRoleShape</a:t>
            </a:r>
            <a:r>
              <a:rPr lang="en-US" sz="1400">
                <a:ea typeface="+mn-lt"/>
                <a:cs typeface="+mn-lt"/>
              </a:rPr>
              <a:t> IRI {
  a [obo:OBI_0000093];
  sio:SIO_000356 @:medicalDiagnosisProcessShape
}
:</a:t>
            </a:r>
            <a:r>
              <a:rPr lang="en-US" sz="1400" err="1">
                <a:ea typeface="+mn-lt"/>
                <a:cs typeface="+mn-lt"/>
              </a:rPr>
              <a:t>medicalDiagnosisProcessShape</a:t>
            </a:r>
            <a:r>
              <a:rPr lang="en-US" sz="1400">
                <a:ea typeface="+mn-lt"/>
                <a:cs typeface="+mn-lt"/>
              </a:rPr>
              <a:t> IRI {
  a [sio:SIO_001001];
  </a:t>
            </a:r>
            <a:r>
              <a:rPr lang="en-US" sz="1400" err="1">
                <a:ea typeface="+mn-lt"/>
                <a:cs typeface="+mn-lt"/>
              </a:rPr>
              <a:t>dct:date</a:t>
            </a:r>
            <a:r>
              <a:rPr lang="en-US" sz="1400">
                <a:ea typeface="+mn-lt"/>
                <a:cs typeface="+mn-lt"/>
              </a:rPr>
              <a:t>  </a:t>
            </a:r>
            <a:r>
              <a:rPr lang="en-US" sz="1400" err="1">
                <a:ea typeface="+mn-lt"/>
                <a:cs typeface="+mn-lt"/>
              </a:rPr>
              <a:t>xsd:dateTime</a:t>
            </a:r>
            <a:r>
              <a:rPr lang="en-US" sz="1400">
                <a:ea typeface="+mn-lt"/>
                <a:cs typeface="+mn-lt"/>
              </a:rPr>
              <a:t>;
  sio:SIO_000229 @:SQDiagnosisShape
}
:</a:t>
            </a:r>
            <a:r>
              <a:rPr lang="en-US" sz="1400" err="1">
                <a:ea typeface="+mn-lt"/>
                <a:cs typeface="+mn-lt"/>
              </a:rPr>
              <a:t>SQDiagnosisShape</a:t>
            </a:r>
            <a:r>
              <a:rPr lang="en-US" sz="1400">
                <a:ea typeface="+mn-lt"/>
                <a:cs typeface="+mn-lt"/>
              </a:rPr>
              <a:t> IRI {
  a [sio:SIO_000340];
  a IRI /^http:\/\/www.orpha.net\/ORDO\/Orphanet_/
}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7649" y="1520990"/>
            <a:ext cx="2880532" cy="369332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b="1" err="1">
                <a:solidFill>
                  <a:srgbClr val="24292E"/>
                </a:solidFill>
                <a:latin typeface="-apple-system"/>
              </a:rPr>
              <a:t>diseaseDiagnosisShape.shex</a:t>
            </a:r>
            <a:endParaRPr lang="en-US" b="0" i="0" err="1">
              <a:solidFill>
                <a:srgbClr val="58606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95846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JP RD vf">
      <a:dk1>
        <a:srgbClr val="000000"/>
      </a:dk1>
      <a:lt1>
        <a:srgbClr val="FFFFFF"/>
      </a:lt1>
      <a:dk2>
        <a:srgbClr val="203864"/>
      </a:dk2>
      <a:lt2>
        <a:srgbClr val="F3F3F3"/>
      </a:lt2>
      <a:accent1>
        <a:srgbClr val="43BC9D"/>
      </a:accent1>
      <a:accent2>
        <a:srgbClr val="FFD600"/>
      </a:accent2>
      <a:accent3>
        <a:srgbClr val="E71C4F"/>
      </a:accent3>
      <a:accent4>
        <a:srgbClr val="4DAAFD"/>
      </a:accent4>
      <a:accent5>
        <a:srgbClr val="A5A5A5"/>
      </a:accent5>
      <a:accent6>
        <a:srgbClr val="7030A0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2" id="{50076710-B2B6-4944-B3C4-8A87DD8E64B8}" vid="{2E08CBA4-A29C-2143-9E1C-864AD4E96F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FFFE40542C4C9A33846DB7FF0756" ma:contentTypeVersion="11" ma:contentTypeDescription="Create a new document." ma:contentTypeScope="" ma:versionID="4aaa283a2109adba0dd471a0d695c7b0">
  <xsd:schema xmlns:xsd="http://www.w3.org/2001/XMLSchema" xmlns:xs="http://www.w3.org/2001/XMLSchema" xmlns:p="http://schemas.microsoft.com/office/2006/metadata/properties" xmlns:ns2="5bc6ad84-8adc-465b-9582-a1fb0170091e" xmlns:ns3="67c52e95-5bd4-4059-8c58-71ca7395739e" targetNamespace="http://schemas.microsoft.com/office/2006/metadata/properties" ma:root="true" ma:fieldsID="4cd6489cd4f19a7aaf8e4f12b7759803" ns2:_="" ns3:_="">
    <xsd:import namespace="5bc6ad84-8adc-465b-9582-a1fb0170091e"/>
    <xsd:import namespace="67c52e95-5bd4-4059-8c58-71ca73957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c6ad84-8adc-465b-9582-a1fb01700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52e95-5bd4-4059-8c58-71ca73957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9E215-A26A-4CFA-B925-5E587629FBE6}">
  <ds:schemaRefs>
    <ds:schemaRef ds:uri="5bc6ad84-8adc-465b-9582-a1fb0170091e"/>
    <ds:schemaRef ds:uri="67c52e95-5bd4-4059-8c58-71ca739573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40214F-0D82-42E0-91C9-AA1A32A4F3E3}">
  <ds:schemaRefs>
    <ds:schemaRef ds:uri="5bc6ad84-8adc-465b-9582-a1fb0170091e"/>
    <ds:schemaRef ds:uri="67c52e95-5bd4-4059-8c58-71ca739573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BE0A4F-2253-4AEF-BA6E-2D60F3C148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EJP RD ppt thème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Hackathon</vt:lpstr>
      <vt:lpstr>Outline</vt:lpstr>
      <vt:lpstr>Setting the Scene</vt:lpstr>
      <vt:lpstr>Setting the Scene</vt:lpstr>
      <vt:lpstr>Objectives</vt:lpstr>
      <vt:lpstr>Co-creation</vt:lpstr>
      <vt:lpstr>Ingredients (I)</vt:lpstr>
      <vt:lpstr>Ingredients (II)</vt:lpstr>
      <vt:lpstr>Model fragments</vt:lpstr>
      <vt:lpstr>Objectives – basic knowledge</vt:lpstr>
      <vt:lpstr>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revision>1</cp:revision>
  <dcterms:created xsi:type="dcterms:W3CDTF">2019-03-18T11:59:56Z</dcterms:created>
  <dcterms:modified xsi:type="dcterms:W3CDTF">2020-06-23T09:18:05Z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0x0101000E01FFFE40542C4C9A33846DB7FF0756</vt:lpwstr>
  </property>
  <property fmtid="{D5CDD505-2E9C-101B-9397-08002B2CF9AE}" pid="3" name="Order">
    <vt:r8>20100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