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1930-0828-814B-9C39-003072A2E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95DFB-E82F-3E4A-AEE2-CF6CFC0EA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91B94-2083-9449-B0CA-E74EF06A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8076-E5D3-5740-93E0-1A5007528D47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3B0BF-043B-BC41-B0DC-D456873F9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A761D-AD45-734E-9930-68B1A1EE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7EC8-A699-614B-B922-638733BE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2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5AEAC-13D1-874B-B1B0-090FA0CA7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42DD3-7F96-BC48-B06B-897365D99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CE32F-7CD7-7241-9394-12ADAE40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8076-E5D3-5740-93E0-1A5007528D47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C3BA5-5410-604F-9527-9CE231F2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C4D9E-EEA2-274E-9E6A-7EA93B71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7EC8-A699-614B-B922-638733BE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7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2A0DD0-F222-1E4C-A44C-46863C9E7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8E0A5-43B4-A44F-9467-11162F853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8EA9A-3D9A-3547-971E-B7D6B924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8076-E5D3-5740-93E0-1A5007528D47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06F17-9026-694A-BAEB-8F3C85CD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14C68-A527-9847-A5B5-4A8A5449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7EC8-A699-614B-B922-638733BE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1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CEACB-7C3C-F644-BBDB-BDBC7C9E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AD518-FC7D-1E4C-9C1E-12432681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DBCF7-0A65-8341-BB2B-A178EAA7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8076-E5D3-5740-93E0-1A5007528D47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01EF0-C825-8C45-90BA-E17BEC58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22B65-A85A-A141-8FAD-85134580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7EC8-A699-614B-B922-638733BE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2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9E602-60AF-5941-8B44-8BC2B2842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92E74-CEFA-DC46-A15B-9F01DE0F4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1009A-B97C-054B-B71B-ECCFC44E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8076-E5D3-5740-93E0-1A5007528D47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48154-336F-F047-946B-652A84E18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9F481-902B-2F42-9337-B36362C3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7EC8-A699-614B-B922-638733BE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2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1816-E8D2-A142-B29F-2330AB94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D6E64-FDEB-E544-BFA8-281E582D9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4D828-97DF-F442-B49F-5B6C65383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31769-D339-0D4D-9362-F585C8DD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8076-E5D3-5740-93E0-1A5007528D47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ABB00-5445-F746-9064-948848AE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18EC1-F5F3-FC4E-8C0D-7FA57310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7EC8-A699-614B-B922-638733BE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2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7E764-2CC1-A54C-8784-49909472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CDC52-D9D3-2A41-A0F8-67DD1EFAE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B0490-BBB8-BF4D-B3FC-A5004C44F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0149E-8E7C-6940-ADCB-ED5CE8D37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0C0DB5-EBC2-354F-BE34-72F5AE108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33FEBD-7070-4644-BD3C-834B0B31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8076-E5D3-5740-93E0-1A5007528D47}" type="datetimeFigureOut">
              <a:rPr lang="en-US" smtClean="0"/>
              <a:t>1/21/18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C37BA-E9FA-424F-AA6B-B3338796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DCEDB1-37D7-7440-9108-0E86979E3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7EC8-A699-614B-B922-638733BE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4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6259-C3A8-9348-ACE5-7317A81D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8FF69-0788-D44E-AC3A-0275BEE83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8076-E5D3-5740-93E0-1A5007528D47}" type="datetimeFigureOut">
              <a:rPr lang="en-US" smtClean="0"/>
              <a:t>1/21/18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22610-891F-A845-997B-243AC4D6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7635F-60F4-F745-BA19-9BD811A4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7EC8-A699-614B-B922-638733BE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9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D81DC-3271-B24D-8FF5-FDFACD49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8076-E5D3-5740-93E0-1A5007528D47}" type="datetimeFigureOut">
              <a:rPr lang="en-US" smtClean="0"/>
              <a:t>1/21/18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2E7A4-6D79-0B4A-9A35-972BB01C5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1D6FC-9242-874A-B400-D81421FA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7EC8-A699-614B-B922-638733BE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0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B09E-2984-CD4D-886C-1DA18C08E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D5DE5-AC5D-8342-A59C-2C167A010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C9760-6643-7E40-A25B-85BA8EBBA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E177D-AF2D-9740-AC5F-9CB8D2820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8076-E5D3-5740-93E0-1A5007528D47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3C346-610E-3B40-B514-C9456521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3CE89-54EE-D846-9EF3-55E60B84F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7EC8-A699-614B-B922-638733BE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0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6C1A-0A91-2E44-B041-4D52A128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421ED-6B64-7643-99E7-5FD9051D1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9A7B4-378D-8740-9DA1-A8CB11975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0CA07-8ABE-6A45-920B-F616ECBC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8076-E5D3-5740-93E0-1A5007528D47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847FD-9AFC-FA4A-B5F8-67F7A572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AD66C-F37B-0448-BE4D-F49128E0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7EC8-A699-614B-B922-638733BE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148A58-452D-6F4C-A212-A4B34BD6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C6B03-FD7F-8F48-B3B7-48B9A586B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8404E-BDF8-724C-870F-88ABBD825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08076-E5D3-5740-93E0-1A5007528D47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9DB3F-5575-C845-94C4-0CB5212EC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7FD08-CFD9-BE47-ADFC-249FD2818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27EC8-A699-614B-B922-638733BE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0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E552D24A-D6A1-5C4B-8092-A29BAAF4C785}"/>
              </a:ext>
            </a:extLst>
          </p:cNvPr>
          <p:cNvSpPr/>
          <p:nvPr/>
        </p:nvSpPr>
        <p:spPr>
          <a:xfrm>
            <a:off x="4016416" y="1177990"/>
            <a:ext cx="4542944" cy="2967688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Cube 123">
            <a:extLst>
              <a:ext uri="{FF2B5EF4-FFF2-40B4-BE49-F238E27FC236}">
                <a16:creationId xmlns:a16="http://schemas.microsoft.com/office/drawing/2014/main" id="{52E68E71-C67F-364D-9454-5F0342DD79E1}"/>
              </a:ext>
            </a:extLst>
          </p:cNvPr>
          <p:cNvSpPr/>
          <p:nvPr/>
        </p:nvSpPr>
        <p:spPr>
          <a:xfrm>
            <a:off x="5739001" y="1852288"/>
            <a:ext cx="1178233" cy="581586"/>
          </a:xfrm>
          <a:prstGeom prst="cube">
            <a:avLst>
              <a:gd name="adj" fmla="val 150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Watson </a:t>
            </a:r>
            <a:r>
              <a:rPr lang="en-US" sz="1400" b="1" dirty="0" err="1"/>
              <a:t>IoT</a:t>
            </a:r>
            <a:br>
              <a:rPr lang="en-US" sz="1400" b="1" dirty="0"/>
            </a:br>
            <a:r>
              <a:rPr lang="en-US" sz="1400" b="1" dirty="0"/>
              <a:t>application</a:t>
            </a:r>
          </a:p>
        </p:txBody>
      </p:sp>
      <p:sp>
        <p:nvSpPr>
          <p:cNvPr id="123" name="Cube 122">
            <a:extLst>
              <a:ext uri="{FF2B5EF4-FFF2-40B4-BE49-F238E27FC236}">
                <a16:creationId xmlns:a16="http://schemas.microsoft.com/office/drawing/2014/main" id="{66DE88E7-9C23-184D-ADBD-523C8CA57E47}"/>
              </a:ext>
            </a:extLst>
          </p:cNvPr>
          <p:cNvSpPr/>
          <p:nvPr/>
        </p:nvSpPr>
        <p:spPr>
          <a:xfrm>
            <a:off x="1780841" y="4514128"/>
            <a:ext cx="9174804" cy="995421"/>
          </a:xfrm>
          <a:prstGeom prst="cube">
            <a:avLst>
              <a:gd name="adj" fmla="val 1305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35C96D-403B-7A44-8DBD-FAB4CB6E2FC2}"/>
              </a:ext>
            </a:extLst>
          </p:cNvPr>
          <p:cNvSpPr txBox="1"/>
          <p:nvPr/>
        </p:nvSpPr>
        <p:spPr>
          <a:xfrm>
            <a:off x="3886739" y="4878028"/>
            <a:ext cx="102385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encode</a:t>
            </a:r>
            <a:b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event 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B31788-6D57-914B-B02E-CC686353E154}"/>
              </a:ext>
            </a:extLst>
          </p:cNvPr>
          <p:cNvSpPr/>
          <p:nvPr/>
        </p:nvSpPr>
        <p:spPr>
          <a:xfrm>
            <a:off x="5839309" y="4879734"/>
            <a:ext cx="1085452" cy="458253"/>
          </a:xfrm>
          <a:custGeom>
            <a:avLst/>
            <a:gdLst>
              <a:gd name="connsiteX0" fmla="*/ 0 w 990596"/>
              <a:gd name="connsiteY0" fmla="*/ 0 h 454751"/>
              <a:gd name="connsiteX1" fmla="*/ 990596 w 990596"/>
              <a:gd name="connsiteY1" fmla="*/ 0 h 454751"/>
              <a:gd name="connsiteX2" fmla="*/ 990596 w 990596"/>
              <a:gd name="connsiteY2" fmla="*/ 454751 h 454751"/>
              <a:gd name="connsiteX3" fmla="*/ 0 w 990596"/>
              <a:gd name="connsiteY3" fmla="*/ 454751 h 454751"/>
              <a:gd name="connsiteX4" fmla="*/ 0 w 990596"/>
              <a:gd name="connsiteY4" fmla="*/ 0 h 454751"/>
              <a:gd name="connsiteX0" fmla="*/ 0 w 990596"/>
              <a:gd name="connsiteY0" fmla="*/ 0 h 454751"/>
              <a:gd name="connsiteX1" fmla="*/ 312688 w 990596"/>
              <a:gd name="connsiteY1" fmla="*/ 3175 h 454751"/>
              <a:gd name="connsiteX2" fmla="*/ 990596 w 990596"/>
              <a:gd name="connsiteY2" fmla="*/ 0 h 454751"/>
              <a:gd name="connsiteX3" fmla="*/ 990596 w 990596"/>
              <a:gd name="connsiteY3" fmla="*/ 454751 h 454751"/>
              <a:gd name="connsiteX4" fmla="*/ 0 w 990596"/>
              <a:gd name="connsiteY4" fmla="*/ 454751 h 454751"/>
              <a:gd name="connsiteX5" fmla="*/ 0 w 990596"/>
              <a:gd name="connsiteY5" fmla="*/ 0 h 454751"/>
              <a:gd name="connsiteX0" fmla="*/ 0 w 990596"/>
              <a:gd name="connsiteY0" fmla="*/ 0 h 457200"/>
              <a:gd name="connsiteX1" fmla="*/ 312688 w 990596"/>
              <a:gd name="connsiteY1" fmla="*/ 3175 h 457200"/>
              <a:gd name="connsiteX2" fmla="*/ 990596 w 990596"/>
              <a:gd name="connsiteY2" fmla="*/ 0 h 457200"/>
              <a:gd name="connsiteX3" fmla="*/ 990596 w 990596"/>
              <a:gd name="connsiteY3" fmla="*/ 454751 h 457200"/>
              <a:gd name="connsiteX4" fmla="*/ 312688 w 990596"/>
              <a:gd name="connsiteY4" fmla="*/ 457200 h 457200"/>
              <a:gd name="connsiteX5" fmla="*/ 0 w 990596"/>
              <a:gd name="connsiteY5" fmla="*/ 454751 h 457200"/>
              <a:gd name="connsiteX6" fmla="*/ 0 w 990596"/>
              <a:gd name="connsiteY6" fmla="*/ 0 h 457200"/>
              <a:gd name="connsiteX0" fmla="*/ 0 w 990596"/>
              <a:gd name="connsiteY0" fmla="*/ 1 h 457201"/>
              <a:gd name="connsiteX1" fmla="*/ 312688 w 990596"/>
              <a:gd name="connsiteY1" fmla="*/ 3176 h 457201"/>
              <a:gd name="connsiteX2" fmla="*/ 611138 w 990596"/>
              <a:gd name="connsiteY2" fmla="*/ 0 h 457201"/>
              <a:gd name="connsiteX3" fmla="*/ 990596 w 990596"/>
              <a:gd name="connsiteY3" fmla="*/ 1 h 457201"/>
              <a:gd name="connsiteX4" fmla="*/ 990596 w 990596"/>
              <a:gd name="connsiteY4" fmla="*/ 454752 h 457201"/>
              <a:gd name="connsiteX5" fmla="*/ 312688 w 990596"/>
              <a:gd name="connsiteY5" fmla="*/ 457201 h 457201"/>
              <a:gd name="connsiteX6" fmla="*/ 0 w 990596"/>
              <a:gd name="connsiteY6" fmla="*/ 454752 h 457201"/>
              <a:gd name="connsiteX7" fmla="*/ 0 w 990596"/>
              <a:gd name="connsiteY7" fmla="*/ 1 h 457201"/>
              <a:gd name="connsiteX0" fmla="*/ 0 w 990596"/>
              <a:gd name="connsiteY0" fmla="*/ 1 h 460376"/>
              <a:gd name="connsiteX1" fmla="*/ 312688 w 990596"/>
              <a:gd name="connsiteY1" fmla="*/ 3176 h 460376"/>
              <a:gd name="connsiteX2" fmla="*/ 611138 w 990596"/>
              <a:gd name="connsiteY2" fmla="*/ 0 h 460376"/>
              <a:gd name="connsiteX3" fmla="*/ 990596 w 990596"/>
              <a:gd name="connsiteY3" fmla="*/ 1 h 460376"/>
              <a:gd name="connsiteX4" fmla="*/ 990596 w 990596"/>
              <a:gd name="connsiteY4" fmla="*/ 454752 h 460376"/>
              <a:gd name="connsiteX5" fmla="*/ 614313 w 990596"/>
              <a:gd name="connsiteY5" fmla="*/ 460376 h 460376"/>
              <a:gd name="connsiteX6" fmla="*/ 312688 w 990596"/>
              <a:gd name="connsiteY6" fmla="*/ 457201 h 460376"/>
              <a:gd name="connsiteX7" fmla="*/ 0 w 990596"/>
              <a:gd name="connsiteY7" fmla="*/ 454752 h 460376"/>
              <a:gd name="connsiteX8" fmla="*/ 0 w 990596"/>
              <a:gd name="connsiteY8" fmla="*/ 1 h 460376"/>
              <a:gd name="connsiteX0" fmla="*/ 0 w 990596"/>
              <a:gd name="connsiteY0" fmla="*/ 1 h 490278"/>
              <a:gd name="connsiteX1" fmla="*/ 312688 w 990596"/>
              <a:gd name="connsiteY1" fmla="*/ 3176 h 490278"/>
              <a:gd name="connsiteX2" fmla="*/ 611138 w 990596"/>
              <a:gd name="connsiteY2" fmla="*/ 0 h 490278"/>
              <a:gd name="connsiteX3" fmla="*/ 990596 w 990596"/>
              <a:gd name="connsiteY3" fmla="*/ 1 h 490278"/>
              <a:gd name="connsiteX4" fmla="*/ 990596 w 990596"/>
              <a:gd name="connsiteY4" fmla="*/ 454752 h 490278"/>
              <a:gd name="connsiteX5" fmla="*/ 614313 w 990596"/>
              <a:gd name="connsiteY5" fmla="*/ 460376 h 490278"/>
              <a:gd name="connsiteX6" fmla="*/ 312688 w 990596"/>
              <a:gd name="connsiteY6" fmla="*/ 457201 h 490278"/>
              <a:gd name="connsiteX7" fmla="*/ 0 w 990596"/>
              <a:gd name="connsiteY7" fmla="*/ 454752 h 490278"/>
              <a:gd name="connsiteX8" fmla="*/ 0 w 990596"/>
              <a:gd name="connsiteY8" fmla="*/ 1 h 490278"/>
              <a:gd name="connsiteX0" fmla="*/ 0 w 990596"/>
              <a:gd name="connsiteY0" fmla="*/ 1 h 490630"/>
              <a:gd name="connsiteX1" fmla="*/ 312688 w 990596"/>
              <a:gd name="connsiteY1" fmla="*/ 3176 h 490630"/>
              <a:gd name="connsiteX2" fmla="*/ 611138 w 990596"/>
              <a:gd name="connsiteY2" fmla="*/ 0 h 490630"/>
              <a:gd name="connsiteX3" fmla="*/ 990596 w 990596"/>
              <a:gd name="connsiteY3" fmla="*/ 1 h 490630"/>
              <a:gd name="connsiteX4" fmla="*/ 990596 w 990596"/>
              <a:gd name="connsiteY4" fmla="*/ 454752 h 490630"/>
              <a:gd name="connsiteX5" fmla="*/ 614313 w 990596"/>
              <a:gd name="connsiteY5" fmla="*/ 460376 h 490630"/>
              <a:gd name="connsiteX6" fmla="*/ 312688 w 990596"/>
              <a:gd name="connsiteY6" fmla="*/ 457201 h 490630"/>
              <a:gd name="connsiteX7" fmla="*/ 0 w 990596"/>
              <a:gd name="connsiteY7" fmla="*/ 454752 h 490630"/>
              <a:gd name="connsiteX8" fmla="*/ 0 w 990596"/>
              <a:gd name="connsiteY8" fmla="*/ 1 h 490630"/>
              <a:gd name="connsiteX0" fmla="*/ 0 w 990596"/>
              <a:gd name="connsiteY0" fmla="*/ 1 h 489711"/>
              <a:gd name="connsiteX1" fmla="*/ 312688 w 990596"/>
              <a:gd name="connsiteY1" fmla="*/ 3176 h 489711"/>
              <a:gd name="connsiteX2" fmla="*/ 611138 w 990596"/>
              <a:gd name="connsiteY2" fmla="*/ 0 h 489711"/>
              <a:gd name="connsiteX3" fmla="*/ 990596 w 990596"/>
              <a:gd name="connsiteY3" fmla="*/ 1 h 489711"/>
              <a:gd name="connsiteX4" fmla="*/ 990596 w 990596"/>
              <a:gd name="connsiteY4" fmla="*/ 454752 h 489711"/>
              <a:gd name="connsiteX5" fmla="*/ 614313 w 990596"/>
              <a:gd name="connsiteY5" fmla="*/ 460376 h 489711"/>
              <a:gd name="connsiteX6" fmla="*/ 312688 w 990596"/>
              <a:gd name="connsiteY6" fmla="*/ 457201 h 489711"/>
              <a:gd name="connsiteX7" fmla="*/ 0 w 990596"/>
              <a:gd name="connsiteY7" fmla="*/ 454752 h 489711"/>
              <a:gd name="connsiteX8" fmla="*/ 0 w 990596"/>
              <a:gd name="connsiteY8" fmla="*/ 1 h 489711"/>
              <a:gd name="connsiteX0" fmla="*/ 0 w 990596"/>
              <a:gd name="connsiteY0" fmla="*/ 1 h 489265"/>
              <a:gd name="connsiteX1" fmla="*/ 312688 w 990596"/>
              <a:gd name="connsiteY1" fmla="*/ 3176 h 489265"/>
              <a:gd name="connsiteX2" fmla="*/ 611138 w 990596"/>
              <a:gd name="connsiteY2" fmla="*/ 0 h 489265"/>
              <a:gd name="connsiteX3" fmla="*/ 990596 w 990596"/>
              <a:gd name="connsiteY3" fmla="*/ 1 h 489265"/>
              <a:gd name="connsiteX4" fmla="*/ 990596 w 990596"/>
              <a:gd name="connsiteY4" fmla="*/ 454752 h 489265"/>
              <a:gd name="connsiteX5" fmla="*/ 312688 w 990596"/>
              <a:gd name="connsiteY5" fmla="*/ 457201 h 489265"/>
              <a:gd name="connsiteX6" fmla="*/ 0 w 990596"/>
              <a:gd name="connsiteY6" fmla="*/ 454752 h 489265"/>
              <a:gd name="connsiteX7" fmla="*/ 0 w 990596"/>
              <a:gd name="connsiteY7" fmla="*/ 1 h 489265"/>
              <a:gd name="connsiteX0" fmla="*/ 0 w 990596"/>
              <a:gd name="connsiteY0" fmla="*/ 1 h 458386"/>
              <a:gd name="connsiteX1" fmla="*/ 312688 w 990596"/>
              <a:gd name="connsiteY1" fmla="*/ 3176 h 458386"/>
              <a:gd name="connsiteX2" fmla="*/ 611138 w 990596"/>
              <a:gd name="connsiteY2" fmla="*/ 0 h 458386"/>
              <a:gd name="connsiteX3" fmla="*/ 990596 w 990596"/>
              <a:gd name="connsiteY3" fmla="*/ 1 h 458386"/>
              <a:gd name="connsiteX4" fmla="*/ 990596 w 990596"/>
              <a:gd name="connsiteY4" fmla="*/ 454752 h 458386"/>
              <a:gd name="connsiteX5" fmla="*/ 312688 w 990596"/>
              <a:gd name="connsiteY5" fmla="*/ 457201 h 458386"/>
              <a:gd name="connsiteX6" fmla="*/ 0 w 990596"/>
              <a:gd name="connsiteY6" fmla="*/ 454752 h 458386"/>
              <a:gd name="connsiteX7" fmla="*/ 0 w 990596"/>
              <a:gd name="connsiteY7" fmla="*/ 1 h 458386"/>
              <a:gd name="connsiteX0" fmla="*/ 0 w 990596"/>
              <a:gd name="connsiteY0" fmla="*/ 1 h 489172"/>
              <a:gd name="connsiteX1" fmla="*/ 312688 w 990596"/>
              <a:gd name="connsiteY1" fmla="*/ 3176 h 489172"/>
              <a:gd name="connsiteX2" fmla="*/ 611138 w 990596"/>
              <a:gd name="connsiteY2" fmla="*/ 0 h 489172"/>
              <a:gd name="connsiteX3" fmla="*/ 990596 w 990596"/>
              <a:gd name="connsiteY3" fmla="*/ 1 h 489172"/>
              <a:gd name="connsiteX4" fmla="*/ 990596 w 990596"/>
              <a:gd name="connsiteY4" fmla="*/ 454752 h 489172"/>
              <a:gd name="connsiteX5" fmla="*/ 611138 w 990596"/>
              <a:gd name="connsiteY5" fmla="*/ 457201 h 489172"/>
              <a:gd name="connsiteX6" fmla="*/ 312688 w 990596"/>
              <a:gd name="connsiteY6" fmla="*/ 457201 h 489172"/>
              <a:gd name="connsiteX7" fmla="*/ 0 w 990596"/>
              <a:gd name="connsiteY7" fmla="*/ 454752 h 489172"/>
              <a:gd name="connsiteX8" fmla="*/ 0 w 990596"/>
              <a:gd name="connsiteY8" fmla="*/ 1 h 489172"/>
              <a:gd name="connsiteX0" fmla="*/ 0 w 990596"/>
              <a:gd name="connsiteY0" fmla="*/ 1 h 458253"/>
              <a:gd name="connsiteX1" fmla="*/ 312688 w 990596"/>
              <a:gd name="connsiteY1" fmla="*/ 3176 h 458253"/>
              <a:gd name="connsiteX2" fmla="*/ 611138 w 990596"/>
              <a:gd name="connsiteY2" fmla="*/ 0 h 458253"/>
              <a:gd name="connsiteX3" fmla="*/ 990596 w 990596"/>
              <a:gd name="connsiteY3" fmla="*/ 1 h 458253"/>
              <a:gd name="connsiteX4" fmla="*/ 990596 w 990596"/>
              <a:gd name="connsiteY4" fmla="*/ 454752 h 458253"/>
              <a:gd name="connsiteX5" fmla="*/ 611138 w 990596"/>
              <a:gd name="connsiteY5" fmla="*/ 457201 h 458253"/>
              <a:gd name="connsiteX6" fmla="*/ 312688 w 990596"/>
              <a:gd name="connsiteY6" fmla="*/ 457201 h 458253"/>
              <a:gd name="connsiteX7" fmla="*/ 0 w 990596"/>
              <a:gd name="connsiteY7" fmla="*/ 454752 h 458253"/>
              <a:gd name="connsiteX8" fmla="*/ 0 w 990596"/>
              <a:gd name="connsiteY8" fmla="*/ 1 h 458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0596" h="458253">
                <a:moveTo>
                  <a:pt x="0" y="1"/>
                </a:moveTo>
                <a:lnTo>
                  <a:pt x="312688" y="3176"/>
                </a:lnTo>
                <a:lnTo>
                  <a:pt x="611138" y="0"/>
                </a:lnTo>
                <a:lnTo>
                  <a:pt x="990596" y="1"/>
                </a:lnTo>
                <a:lnTo>
                  <a:pt x="990596" y="454752"/>
                </a:lnTo>
                <a:cubicBezTo>
                  <a:pt x="901953" y="461102"/>
                  <a:pt x="724123" y="456793"/>
                  <a:pt x="611138" y="457201"/>
                </a:cubicBezTo>
                <a:lnTo>
                  <a:pt x="312688" y="457201"/>
                </a:lnTo>
                <a:lnTo>
                  <a:pt x="0" y="454752"/>
                </a:lnTo>
                <a:lnTo>
                  <a:pt x="0" y="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Device</a:t>
            </a:r>
          </a:p>
          <a:p>
            <a:pPr algn="ctr"/>
            <a:r>
              <a:rPr lang="en-US" sz="1200" b="1" dirty="0"/>
              <a:t>Connector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543559A-A84D-504E-8A8D-9DF4D0F699C6}"/>
              </a:ext>
            </a:extLst>
          </p:cNvPr>
          <p:cNvSpPr txBox="1"/>
          <p:nvPr/>
        </p:nvSpPr>
        <p:spPr>
          <a:xfrm>
            <a:off x="7813967" y="4878028"/>
            <a:ext cx="102385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decode</a:t>
            </a:r>
            <a:b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cmd. data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16CE753-C55D-1D48-9A92-15C664E47A5F}"/>
              </a:ext>
            </a:extLst>
          </p:cNvPr>
          <p:cNvCxnSpPr>
            <a:cxnSpLocks/>
          </p:cNvCxnSpPr>
          <p:nvPr/>
        </p:nvCxnSpPr>
        <p:spPr>
          <a:xfrm>
            <a:off x="4910590" y="5105806"/>
            <a:ext cx="928719" cy="6109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F33461BC-A8E2-3C43-9BE6-4B48679A4446}"/>
              </a:ext>
            </a:extLst>
          </p:cNvPr>
          <p:cNvSpPr txBox="1"/>
          <p:nvPr/>
        </p:nvSpPr>
        <p:spPr>
          <a:xfrm>
            <a:off x="5019705" y="4841277"/>
            <a:ext cx="69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events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7321C60-4FB2-8A47-BD7B-D3EAAB3874E5}"/>
              </a:ext>
            </a:extLst>
          </p:cNvPr>
          <p:cNvSpPr txBox="1"/>
          <p:nvPr/>
        </p:nvSpPr>
        <p:spPr>
          <a:xfrm>
            <a:off x="6840347" y="4833322"/>
            <a:ext cx="1027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commands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36D379E-6CD9-4F4F-B14F-13C2454C3365}"/>
              </a:ext>
            </a:extLst>
          </p:cNvPr>
          <p:cNvSpPr txBox="1"/>
          <p:nvPr/>
        </p:nvSpPr>
        <p:spPr>
          <a:xfrm>
            <a:off x="513501" y="5187918"/>
            <a:ext cx="99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sensors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2B82503-6E29-9545-BBBE-5FDF2407C3F5}"/>
              </a:ext>
            </a:extLst>
          </p:cNvPr>
          <p:cNvSpPr txBox="1"/>
          <p:nvPr/>
        </p:nvSpPr>
        <p:spPr>
          <a:xfrm>
            <a:off x="10955645" y="5230334"/>
            <a:ext cx="1314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actuators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A69E6518-E389-EB4E-ABDD-768458888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16" y="4921223"/>
            <a:ext cx="375275" cy="375275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5ABF206B-BEAD-E047-AC39-739CA3186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5349" y="4884724"/>
            <a:ext cx="448272" cy="448272"/>
          </a:xfrm>
          <a:prstGeom prst="rect">
            <a:avLst/>
          </a:prstGeom>
        </p:spPr>
      </p:pic>
      <p:sp>
        <p:nvSpPr>
          <p:cNvPr id="126" name="Folded Corner 125">
            <a:extLst>
              <a:ext uri="{FF2B5EF4-FFF2-40B4-BE49-F238E27FC236}">
                <a16:creationId xmlns:a16="http://schemas.microsoft.com/office/drawing/2014/main" id="{CB147A71-64F9-4A46-8D7F-BB0977827687}"/>
              </a:ext>
            </a:extLst>
          </p:cNvPr>
          <p:cNvSpPr/>
          <p:nvPr/>
        </p:nvSpPr>
        <p:spPr>
          <a:xfrm>
            <a:off x="7246577" y="5749489"/>
            <a:ext cx="961191" cy="556336"/>
          </a:xfrm>
          <a:prstGeom prst="foldedCorner">
            <a:avLst>
              <a:gd name="adj" fmla="val 3023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device</a:t>
            </a:r>
            <a:br>
              <a:rPr lang="en-US" sz="1200" b="1" dirty="0"/>
            </a:br>
            <a:r>
              <a:rPr lang="en-US" sz="1200" b="1" dirty="0"/>
              <a:t>credentials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531E503-2EC3-0249-A7BB-2FD793677BE2}"/>
              </a:ext>
            </a:extLst>
          </p:cNvPr>
          <p:cNvSpPr txBox="1"/>
          <p:nvPr/>
        </p:nvSpPr>
        <p:spPr>
          <a:xfrm>
            <a:off x="6208834" y="1380796"/>
            <a:ext cx="141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IBM Cloud</a:t>
            </a:r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6D705B59-5EA4-7A4A-87D9-327A25F67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763" y="1257617"/>
            <a:ext cx="607562" cy="607562"/>
          </a:xfrm>
          <a:prstGeom prst="rect">
            <a:avLst/>
          </a:prstGeom>
        </p:spPr>
      </p:pic>
      <p:sp>
        <p:nvSpPr>
          <p:cNvPr id="130" name="Cube 6">
            <a:extLst>
              <a:ext uri="{FF2B5EF4-FFF2-40B4-BE49-F238E27FC236}">
                <a16:creationId xmlns:a16="http://schemas.microsoft.com/office/drawing/2014/main" id="{CE720982-F220-9B4D-A314-6B3D569738C4}"/>
              </a:ext>
            </a:extLst>
          </p:cNvPr>
          <p:cNvSpPr/>
          <p:nvPr/>
        </p:nvSpPr>
        <p:spPr>
          <a:xfrm>
            <a:off x="5581020" y="2683796"/>
            <a:ext cx="1507173" cy="962025"/>
          </a:xfrm>
          <a:custGeom>
            <a:avLst/>
            <a:gdLst>
              <a:gd name="connsiteX0" fmla="*/ 0 w 1500188"/>
              <a:gd name="connsiteY0" fmla="*/ 106773 h 957262"/>
              <a:gd name="connsiteX1" fmla="*/ 1393415 w 1500188"/>
              <a:gd name="connsiteY1" fmla="*/ 106773 h 957262"/>
              <a:gd name="connsiteX2" fmla="*/ 1393415 w 1500188"/>
              <a:gd name="connsiteY2" fmla="*/ 957262 h 957262"/>
              <a:gd name="connsiteX3" fmla="*/ 0 w 1500188"/>
              <a:gd name="connsiteY3" fmla="*/ 957262 h 957262"/>
              <a:gd name="connsiteX4" fmla="*/ 0 w 1500188"/>
              <a:gd name="connsiteY4" fmla="*/ 106773 h 957262"/>
              <a:gd name="connsiteX0" fmla="*/ 1393415 w 1500188"/>
              <a:gd name="connsiteY0" fmla="*/ 106773 h 957262"/>
              <a:gd name="connsiteX1" fmla="*/ 1500188 w 1500188"/>
              <a:gd name="connsiteY1" fmla="*/ 0 h 957262"/>
              <a:gd name="connsiteX2" fmla="*/ 1500188 w 1500188"/>
              <a:gd name="connsiteY2" fmla="*/ 850489 h 957262"/>
              <a:gd name="connsiteX3" fmla="*/ 1393415 w 1500188"/>
              <a:gd name="connsiteY3" fmla="*/ 957262 h 957262"/>
              <a:gd name="connsiteX4" fmla="*/ 1393415 w 1500188"/>
              <a:gd name="connsiteY4" fmla="*/ 106773 h 957262"/>
              <a:gd name="connsiteX0" fmla="*/ 0 w 1500188"/>
              <a:gd name="connsiteY0" fmla="*/ 106773 h 957262"/>
              <a:gd name="connsiteX1" fmla="*/ 106773 w 1500188"/>
              <a:gd name="connsiteY1" fmla="*/ 0 h 957262"/>
              <a:gd name="connsiteX2" fmla="*/ 1500188 w 1500188"/>
              <a:gd name="connsiteY2" fmla="*/ 0 h 957262"/>
              <a:gd name="connsiteX3" fmla="*/ 1393415 w 1500188"/>
              <a:gd name="connsiteY3" fmla="*/ 106773 h 957262"/>
              <a:gd name="connsiteX4" fmla="*/ 0 w 1500188"/>
              <a:gd name="connsiteY4" fmla="*/ 106773 h 957262"/>
              <a:gd name="connsiteX0" fmla="*/ 0 w 1500188"/>
              <a:gd name="connsiteY0" fmla="*/ 106773 h 957262"/>
              <a:gd name="connsiteX1" fmla="*/ 106773 w 1500188"/>
              <a:gd name="connsiteY1" fmla="*/ 0 h 957262"/>
              <a:gd name="connsiteX2" fmla="*/ 1500188 w 1500188"/>
              <a:gd name="connsiteY2" fmla="*/ 0 h 957262"/>
              <a:gd name="connsiteX3" fmla="*/ 1500188 w 1500188"/>
              <a:gd name="connsiteY3" fmla="*/ 850489 h 957262"/>
              <a:gd name="connsiteX4" fmla="*/ 1393415 w 1500188"/>
              <a:gd name="connsiteY4" fmla="*/ 957262 h 957262"/>
              <a:gd name="connsiteX5" fmla="*/ 0 w 1500188"/>
              <a:gd name="connsiteY5" fmla="*/ 957262 h 957262"/>
              <a:gd name="connsiteX6" fmla="*/ 0 w 1500188"/>
              <a:gd name="connsiteY6" fmla="*/ 106773 h 957262"/>
              <a:gd name="connsiteX7" fmla="*/ 0 w 1500188"/>
              <a:gd name="connsiteY7" fmla="*/ 106773 h 957262"/>
              <a:gd name="connsiteX8" fmla="*/ 1393415 w 1500188"/>
              <a:gd name="connsiteY8" fmla="*/ 106773 h 957262"/>
              <a:gd name="connsiteX9" fmla="*/ 1500188 w 1500188"/>
              <a:gd name="connsiteY9" fmla="*/ 0 h 957262"/>
              <a:gd name="connsiteX10" fmla="*/ 1393415 w 1500188"/>
              <a:gd name="connsiteY10" fmla="*/ 106773 h 957262"/>
              <a:gd name="connsiteX11" fmla="*/ 1393415 w 1500188"/>
              <a:gd name="connsiteY11" fmla="*/ 957262 h 957262"/>
              <a:gd name="connsiteX0" fmla="*/ 0 w 1500188"/>
              <a:gd name="connsiteY0" fmla="*/ 106773 h 958850"/>
              <a:gd name="connsiteX1" fmla="*/ 1393415 w 1500188"/>
              <a:gd name="connsiteY1" fmla="*/ 106773 h 958850"/>
              <a:gd name="connsiteX2" fmla="*/ 1393415 w 1500188"/>
              <a:gd name="connsiteY2" fmla="*/ 957262 h 958850"/>
              <a:gd name="connsiteX3" fmla="*/ 0 w 1500188"/>
              <a:gd name="connsiteY3" fmla="*/ 957262 h 958850"/>
              <a:gd name="connsiteX4" fmla="*/ 0 w 1500188"/>
              <a:gd name="connsiteY4" fmla="*/ 106773 h 958850"/>
              <a:gd name="connsiteX0" fmla="*/ 1393415 w 1500188"/>
              <a:gd name="connsiteY0" fmla="*/ 106773 h 958850"/>
              <a:gd name="connsiteX1" fmla="*/ 1500188 w 1500188"/>
              <a:gd name="connsiteY1" fmla="*/ 0 h 958850"/>
              <a:gd name="connsiteX2" fmla="*/ 1500188 w 1500188"/>
              <a:gd name="connsiteY2" fmla="*/ 850489 h 958850"/>
              <a:gd name="connsiteX3" fmla="*/ 1393415 w 1500188"/>
              <a:gd name="connsiteY3" fmla="*/ 957262 h 958850"/>
              <a:gd name="connsiteX4" fmla="*/ 1393415 w 1500188"/>
              <a:gd name="connsiteY4" fmla="*/ 106773 h 958850"/>
              <a:gd name="connsiteX0" fmla="*/ 0 w 1500188"/>
              <a:gd name="connsiteY0" fmla="*/ 106773 h 958850"/>
              <a:gd name="connsiteX1" fmla="*/ 106773 w 1500188"/>
              <a:gd name="connsiteY1" fmla="*/ 0 h 958850"/>
              <a:gd name="connsiteX2" fmla="*/ 1500188 w 1500188"/>
              <a:gd name="connsiteY2" fmla="*/ 0 h 958850"/>
              <a:gd name="connsiteX3" fmla="*/ 1393415 w 1500188"/>
              <a:gd name="connsiteY3" fmla="*/ 106773 h 958850"/>
              <a:gd name="connsiteX4" fmla="*/ 0 w 1500188"/>
              <a:gd name="connsiteY4" fmla="*/ 106773 h 958850"/>
              <a:gd name="connsiteX0" fmla="*/ 0 w 1500188"/>
              <a:gd name="connsiteY0" fmla="*/ 106773 h 958850"/>
              <a:gd name="connsiteX1" fmla="*/ 106773 w 1500188"/>
              <a:gd name="connsiteY1" fmla="*/ 0 h 958850"/>
              <a:gd name="connsiteX2" fmla="*/ 1500188 w 1500188"/>
              <a:gd name="connsiteY2" fmla="*/ 0 h 958850"/>
              <a:gd name="connsiteX3" fmla="*/ 1500188 w 1500188"/>
              <a:gd name="connsiteY3" fmla="*/ 850489 h 958850"/>
              <a:gd name="connsiteX4" fmla="*/ 1393415 w 1500188"/>
              <a:gd name="connsiteY4" fmla="*/ 957262 h 958850"/>
              <a:gd name="connsiteX5" fmla="*/ 588032 w 1500188"/>
              <a:gd name="connsiteY5" fmla="*/ 958850 h 958850"/>
              <a:gd name="connsiteX6" fmla="*/ 0 w 1500188"/>
              <a:gd name="connsiteY6" fmla="*/ 957262 h 958850"/>
              <a:gd name="connsiteX7" fmla="*/ 0 w 1500188"/>
              <a:gd name="connsiteY7" fmla="*/ 106773 h 958850"/>
              <a:gd name="connsiteX8" fmla="*/ 0 w 1500188"/>
              <a:gd name="connsiteY8" fmla="*/ 106773 h 958850"/>
              <a:gd name="connsiteX9" fmla="*/ 1393415 w 1500188"/>
              <a:gd name="connsiteY9" fmla="*/ 106773 h 958850"/>
              <a:gd name="connsiteX10" fmla="*/ 1500188 w 1500188"/>
              <a:gd name="connsiteY10" fmla="*/ 0 h 958850"/>
              <a:gd name="connsiteX11" fmla="*/ 1393415 w 1500188"/>
              <a:gd name="connsiteY11" fmla="*/ 106773 h 958850"/>
              <a:gd name="connsiteX12" fmla="*/ 1393415 w 1500188"/>
              <a:gd name="connsiteY12" fmla="*/ 957262 h 958850"/>
              <a:gd name="connsiteX0" fmla="*/ 0 w 1500188"/>
              <a:gd name="connsiteY0" fmla="*/ 106773 h 962025"/>
              <a:gd name="connsiteX1" fmla="*/ 1393415 w 1500188"/>
              <a:gd name="connsiteY1" fmla="*/ 106773 h 962025"/>
              <a:gd name="connsiteX2" fmla="*/ 1393415 w 1500188"/>
              <a:gd name="connsiteY2" fmla="*/ 957262 h 962025"/>
              <a:gd name="connsiteX3" fmla="*/ 0 w 1500188"/>
              <a:gd name="connsiteY3" fmla="*/ 957262 h 962025"/>
              <a:gd name="connsiteX4" fmla="*/ 0 w 1500188"/>
              <a:gd name="connsiteY4" fmla="*/ 106773 h 962025"/>
              <a:gd name="connsiteX0" fmla="*/ 1393415 w 1500188"/>
              <a:gd name="connsiteY0" fmla="*/ 106773 h 962025"/>
              <a:gd name="connsiteX1" fmla="*/ 1500188 w 1500188"/>
              <a:gd name="connsiteY1" fmla="*/ 0 h 962025"/>
              <a:gd name="connsiteX2" fmla="*/ 1500188 w 1500188"/>
              <a:gd name="connsiteY2" fmla="*/ 850489 h 962025"/>
              <a:gd name="connsiteX3" fmla="*/ 1393415 w 1500188"/>
              <a:gd name="connsiteY3" fmla="*/ 957262 h 962025"/>
              <a:gd name="connsiteX4" fmla="*/ 1393415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393415 w 1500188"/>
              <a:gd name="connsiteY3" fmla="*/ 106773 h 962025"/>
              <a:gd name="connsiteX4" fmla="*/ 0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500188 w 1500188"/>
              <a:gd name="connsiteY3" fmla="*/ 850489 h 962025"/>
              <a:gd name="connsiteX4" fmla="*/ 1393415 w 1500188"/>
              <a:gd name="connsiteY4" fmla="*/ 957262 h 962025"/>
              <a:gd name="connsiteX5" fmla="*/ 902357 w 1500188"/>
              <a:gd name="connsiteY5" fmla="*/ 962025 h 962025"/>
              <a:gd name="connsiteX6" fmla="*/ 588032 w 1500188"/>
              <a:gd name="connsiteY6" fmla="*/ 958850 h 962025"/>
              <a:gd name="connsiteX7" fmla="*/ 0 w 1500188"/>
              <a:gd name="connsiteY7" fmla="*/ 957262 h 962025"/>
              <a:gd name="connsiteX8" fmla="*/ 0 w 1500188"/>
              <a:gd name="connsiteY8" fmla="*/ 106773 h 962025"/>
              <a:gd name="connsiteX9" fmla="*/ 0 w 1500188"/>
              <a:gd name="connsiteY9" fmla="*/ 106773 h 962025"/>
              <a:gd name="connsiteX10" fmla="*/ 1393415 w 1500188"/>
              <a:gd name="connsiteY10" fmla="*/ 106773 h 962025"/>
              <a:gd name="connsiteX11" fmla="*/ 1500188 w 1500188"/>
              <a:gd name="connsiteY11" fmla="*/ 0 h 962025"/>
              <a:gd name="connsiteX12" fmla="*/ 1393415 w 1500188"/>
              <a:gd name="connsiteY12" fmla="*/ 106773 h 962025"/>
              <a:gd name="connsiteX13" fmla="*/ 1393415 w 1500188"/>
              <a:gd name="connsiteY13" fmla="*/ 957262 h 962025"/>
              <a:gd name="connsiteX0" fmla="*/ 0 w 1500188"/>
              <a:gd name="connsiteY0" fmla="*/ 106773 h 962025"/>
              <a:gd name="connsiteX1" fmla="*/ 1393415 w 1500188"/>
              <a:gd name="connsiteY1" fmla="*/ 106773 h 962025"/>
              <a:gd name="connsiteX2" fmla="*/ 1393415 w 1500188"/>
              <a:gd name="connsiteY2" fmla="*/ 957262 h 962025"/>
              <a:gd name="connsiteX3" fmla="*/ 0 w 1500188"/>
              <a:gd name="connsiteY3" fmla="*/ 957262 h 962025"/>
              <a:gd name="connsiteX4" fmla="*/ 0 w 1500188"/>
              <a:gd name="connsiteY4" fmla="*/ 106773 h 962025"/>
              <a:gd name="connsiteX0" fmla="*/ 1393415 w 1500188"/>
              <a:gd name="connsiteY0" fmla="*/ 106773 h 962025"/>
              <a:gd name="connsiteX1" fmla="*/ 1500188 w 1500188"/>
              <a:gd name="connsiteY1" fmla="*/ 0 h 962025"/>
              <a:gd name="connsiteX2" fmla="*/ 1500188 w 1500188"/>
              <a:gd name="connsiteY2" fmla="*/ 850489 h 962025"/>
              <a:gd name="connsiteX3" fmla="*/ 1393415 w 1500188"/>
              <a:gd name="connsiteY3" fmla="*/ 957262 h 962025"/>
              <a:gd name="connsiteX4" fmla="*/ 1393415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393415 w 1500188"/>
              <a:gd name="connsiteY3" fmla="*/ 106773 h 962025"/>
              <a:gd name="connsiteX4" fmla="*/ 0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500188 w 1500188"/>
              <a:gd name="connsiteY3" fmla="*/ 850489 h 962025"/>
              <a:gd name="connsiteX4" fmla="*/ 1393415 w 1500188"/>
              <a:gd name="connsiteY4" fmla="*/ 957262 h 962025"/>
              <a:gd name="connsiteX5" fmla="*/ 902357 w 1500188"/>
              <a:gd name="connsiteY5" fmla="*/ 962025 h 962025"/>
              <a:gd name="connsiteX6" fmla="*/ 588032 w 1500188"/>
              <a:gd name="connsiteY6" fmla="*/ 958850 h 962025"/>
              <a:gd name="connsiteX7" fmla="*/ 0 w 1500188"/>
              <a:gd name="connsiteY7" fmla="*/ 957262 h 962025"/>
              <a:gd name="connsiteX8" fmla="*/ 0 w 1500188"/>
              <a:gd name="connsiteY8" fmla="*/ 106773 h 962025"/>
              <a:gd name="connsiteX9" fmla="*/ 0 w 1500188"/>
              <a:gd name="connsiteY9" fmla="*/ 106773 h 962025"/>
              <a:gd name="connsiteX10" fmla="*/ 584857 w 1500188"/>
              <a:gd name="connsiteY10" fmla="*/ 107950 h 962025"/>
              <a:gd name="connsiteX11" fmla="*/ 1393415 w 1500188"/>
              <a:gd name="connsiteY11" fmla="*/ 106773 h 962025"/>
              <a:gd name="connsiteX12" fmla="*/ 1500188 w 1500188"/>
              <a:gd name="connsiteY12" fmla="*/ 0 h 962025"/>
              <a:gd name="connsiteX13" fmla="*/ 1393415 w 1500188"/>
              <a:gd name="connsiteY13" fmla="*/ 106773 h 962025"/>
              <a:gd name="connsiteX14" fmla="*/ 1393415 w 1500188"/>
              <a:gd name="connsiteY14" fmla="*/ 957262 h 962025"/>
              <a:gd name="connsiteX0" fmla="*/ 0 w 1500188"/>
              <a:gd name="connsiteY0" fmla="*/ 106773 h 962025"/>
              <a:gd name="connsiteX1" fmla="*/ 1393415 w 1500188"/>
              <a:gd name="connsiteY1" fmla="*/ 106773 h 962025"/>
              <a:gd name="connsiteX2" fmla="*/ 1393415 w 1500188"/>
              <a:gd name="connsiteY2" fmla="*/ 957262 h 962025"/>
              <a:gd name="connsiteX3" fmla="*/ 0 w 1500188"/>
              <a:gd name="connsiteY3" fmla="*/ 957262 h 962025"/>
              <a:gd name="connsiteX4" fmla="*/ 0 w 1500188"/>
              <a:gd name="connsiteY4" fmla="*/ 106773 h 962025"/>
              <a:gd name="connsiteX0" fmla="*/ 1393415 w 1500188"/>
              <a:gd name="connsiteY0" fmla="*/ 106773 h 962025"/>
              <a:gd name="connsiteX1" fmla="*/ 1500188 w 1500188"/>
              <a:gd name="connsiteY1" fmla="*/ 0 h 962025"/>
              <a:gd name="connsiteX2" fmla="*/ 1500188 w 1500188"/>
              <a:gd name="connsiteY2" fmla="*/ 850489 h 962025"/>
              <a:gd name="connsiteX3" fmla="*/ 1393415 w 1500188"/>
              <a:gd name="connsiteY3" fmla="*/ 957262 h 962025"/>
              <a:gd name="connsiteX4" fmla="*/ 1393415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393415 w 1500188"/>
              <a:gd name="connsiteY3" fmla="*/ 106773 h 962025"/>
              <a:gd name="connsiteX4" fmla="*/ 0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500188 w 1500188"/>
              <a:gd name="connsiteY3" fmla="*/ 850489 h 962025"/>
              <a:gd name="connsiteX4" fmla="*/ 1393415 w 1500188"/>
              <a:gd name="connsiteY4" fmla="*/ 957262 h 962025"/>
              <a:gd name="connsiteX5" fmla="*/ 902357 w 1500188"/>
              <a:gd name="connsiteY5" fmla="*/ 962025 h 962025"/>
              <a:gd name="connsiteX6" fmla="*/ 588032 w 1500188"/>
              <a:gd name="connsiteY6" fmla="*/ 958850 h 962025"/>
              <a:gd name="connsiteX7" fmla="*/ 0 w 1500188"/>
              <a:gd name="connsiteY7" fmla="*/ 957262 h 962025"/>
              <a:gd name="connsiteX8" fmla="*/ 0 w 1500188"/>
              <a:gd name="connsiteY8" fmla="*/ 106773 h 962025"/>
              <a:gd name="connsiteX9" fmla="*/ 0 w 1500188"/>
              <a:gd name="connsiteY9" fmla="*/ 106773 h 962025"/>
              <a:gd name="connsiteX10" fmla="*/ 584857 w 1500188"/>
              <a:gd name="connsiteY10" fmla="*/ 107950 h 962025"/>
              <a:gd name="connsiteX11" fmla="*/ 902357 w 1500188"/>
              <a:gd name="connsiteY11" fmla="*/ 107950 h 962025"/>
              <a:gd name="connsiteX12" fmla="*/ 1393415 w 1500188"/>
              <a:gd name="connsiteY12" fmla="*/ 106773 h 962025"/>
              <a:gd name="connsiteX13" fmla="*/ 1500188 w 1500188"/>
              <a:gd name="connsiteY13" fmla="*/ 0 h 962025"/>
              <a:gd name="connsiteX14" fmla="*/ 1393415 w 1500188"/>
              <a:gd name="connsiteY14" fmla="*/ 106773 h 962025"/>
              <a:gd name="connsiteX15" fmla="*/ 1393415 w 1500188"/>
              <a:gd name="connsiteY15" fmla="*/ 957262 h 962025"/>
              <a:gd name="connsiteX0" fmla="*/ 3810 w 1503998"/>
              <a:gd name="connsiteY0" fmla="*/ 106773 h 962025"/>
              <a:gd name="connsiteX1" fmla="*/ 1397225 w 1503998"/>
              <a:gd name="connsiteY1" fmla="*/ 106773 h 962025"/>
              <a:gd name="connsiteX2" fmla="*/ 1397225 w 1503998"/>
              <a:gd name="connsiteY2" fmla="*/ 957262 h 962025"/>
              <a:gd name="connsiteX3" fmla="*/ 3810 w 1503998"/>
              <a:gd name="connsiteY3" fmla="*/ 957262 h 962025"/>
              <a:gd name="connsiteX4" fmla="*/ 3810 w 1503998"/>
              <a:gd name="connsiteY4" fmla="*/ 106773 h 962025"/>
              <a:gd name="connsiteX0" fmla="*/ 1397225 w 1503998"/>
              <a:gd name="connsiteY0" fmla="*/ 106773 h 962025"/>
              <a:gd name="connsiteX1" fmla="*/ 1503998 w 1503998"/>
              <a:gd name="connsiteY1" fmla="*/ 0 h 962025"/>
              <a:gd name="connsiteX2" fmla="*/ 1503998 w 1503998"/>
              <a:gd name="connsiteY2" fmla="*/ 850489 h 962025"/>
              <a:gd name="connsiteX3" fmla="*/ 1397225 w 1503998"/>
              <a:gd name="connsiteY3" fmla="*/ 957262 h 962025"/>
              <a:gd name="connsiteX4" fmla="*/ 1397225 w 1503998"/>
              <a:gd name="connsiteY4" fmla="*/ 106773 h 962025"/>
              <a:gd name="connsiteX0" fmla="*/ 3810 w 1503998"/>
              <a:gd name="connsiteY0" fmla="*/ 106773 h 962025"/>
              <a:gd name="connsiteX1" fmla="*/ 110583 w 1503998"/>
              <a:gd name="connsiteY1" fmla="*/ 0 h 962025"/>
              <a:gd name="connsiteX2" fmla="*/ 1503998 w 1503998"/>
              <a:gd name="connsiteY2" fmla="*/ 0 h 962025"/>
              <a:gd name="connsiteX3" fmla="*/ 1397225 w 1503998"/>
              <a:gd name="connsiteY3" fmla="*/ 106773 h 962025"/>
              <a:gd name="connsiteX4" fmla="*/ 3810 w 1503998"/>
              <a:gd name="connsiteY4" fmla="*/ 106773 h 962025"/>
              <a:gd name="connsiteX0" fmla="*/ 3810 w 1503998"/>
              <a:gd name="connsiteY0" fmla="*/ 106773 h 962025"/>
              <a:gd name="connsiteX1" fmla="*/ 110583 w 1503998"/>
              <a:gd name="connsiteY1" fmla="*/ 0 h 962025"/>
              <a:gd name="connsiteX2" fmla="*/ 1503998 w 1503998"/>
              <a:gd name="connsiteY2" fmla="*/ 0 h 962025"/>
              <a:gd name="connsiteX3" fmla="*/ 1503998 w 1503998"/>
              <a:gd name="connsiteY3" fmla="*/ 850489 h 962025"/>
              <a:gd name="connsiteX4" fmla="*/ 1397225 w 1503998"/>
              <a:gd name="connsiteY4" fmla="*/ 957262 h 962025"/>
              <a:gd name="connsiteX5" fmla="*/ 906167 w 1503998"/>
              <a:gd name="connsiteY5" fmla="*/ 962025 h 962025"/>
              <a:gd name="connsiteX6" fmla="*/ 591842 w 1503998"/>
              <a:gd name="connsiteY6" fmla="*/ 958850 h 962025"/>
              <a:gd name="connsiteX7" fmla="*/ 3810 w 1503998"/>
              <a:gd name="connsiteY7" fmla="*/ 957262 h 962025"/>
              <a:gd name="connsiteX8" fmla="*/ 0 w 1503998"/>
              <a:gd name="connsiteY8" fmla="*/ 593725 h 962025"/>
              <a:gd name="connsiteX9" fmla="*/ 3810 w 1503998"/>
              <a:gd name="connsiteY9" fmla="*/ 106773 h 962025"/>
              <a:gd name="connsiteX10" fmla="*/ 3810 w 1503998"/>
              <a:gd name="connsiteY10" fmla="*/ 106773 h 962025"/>
              <a:gd name="connsiteX11" fmla="*/ 588667 w 1503998"/>
              <a:gd name="connsiteY11" fmla="*/ 107950 h 962025"/>
              <a:gd name="connsiteX12" fmla="*/ 906167 w 1503998"/>
              <a:gd name="connsiteY12" fmla="*/ 107950 h 962025"/>
              <a:gd name="connsiteX13" fmla="*/ 1397225 w 1503998"/>
              <a:gd name="connsiteY13" fmla="*/ 106773 h 962025"/>
              <a:gd name="connsiteX14" fmla="*/ 1503998 w 1503998"/>
              <a:gd name="connsiteY14" fmla="*/ 0 h 962025"/>
              <a:gd name="connsiteX15" fmla="*/ 1397225 w 1503998"/>
              <a:gd name="connsiteY15" fmla="*/ 106773 h 962025"/>
              <a:gd name="connsiteX16" fmla="*/ 1397225 w 1503998"/>
              <a:gd name="connsiteY16" fmla="*/ 957262 h 962025"/>
              <a:gd name="connsiteX0" fmla="*/ 6985 w 1507173"/>
              <a:gd name="connsiteY0" fmla="*/ 106773 h 962025"/>
              <a:gd name="connsiteX1" fmla="*/ 1400400 w 1507173"/>
              <a:gd name="connsiteY1" fmla="*/ 106773 h 962025"/>
              <a:gd name="connsiteX2" fmla="*/ 1400400 w 1507173"/>
              <a:gd name="connsiteY2" fmla="*/ 957262 h 962025"/>
              <a:gd name="connsiteX3" fmla="*/ 6985 w 1507173"/>
              <a:gd name="connsiteY3" fmla="*/ 957262 h 962025"/>
              <a:gd name="connsiteX4" fmla="*/ 6985 w 1507173"/>
              <a:gd name="connsiteY4" fmla="*/ 106773 h 962025"/>
              <a:gd name="connsiteX0" fmla="*/ 1400400 w 1507173"/>
              <a:gd name="connsiteY0" fmla="*/ 106773 h 962025"/>
              <a:gd name="connsiteX1" fmla="*/ 1507173 w 1507173"/>
              <a:gd name="connsiteY1" fmla="*/ 0 h 962025"/>
              <a:gd name="connsiteX2" fmla="*/ 1507173 w 1507173"/>
              <a:gd name="connsiteY2" fmla="*/ 850489 h 962025"/>
              <a:gd name="connsiteX3" fmla="*/ 1400400 w 1507173"/>
              <a:gd name="connsiteY3" fmla="*/ 957262 h 962025"/>
              <a:gd name="connsiteX4" fmla="*/ 1400400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400400 w 1507173"/>
              <a:gd name="connsiteY3" fmla="*/ 106773 h 962025"/>
              <a:gd name="connsiteX4" fmla="*/ 6985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507173 w 1507173"/>
              <a:gd name="connsiteY3" fmla="*/ 850489 h 962025"/>
              <a:gd name="connsiteX4" fmla="*/ 1400400 w 1507173"/>
              <a:gd name="connsiteY4" fmla="*/ 957262 h 962025"/>
              <a:gd name="connsiteX5" fmla="*/ 909342 w 1507173"/>
              <a:gd name="connsiteY5" fmla="*/ 962025 h 962025"/>
              <a:gd name="connsiteX6" fmla="*/ 595017 w 1507173"/>
              <a:gd name="connsiteY6" fmla="*/ 958850 h 962025"/>
              <a:gd name="connsiteX7" fmla="*/ 6985 w 1507173"/>
              <a:gd name="connsiteY7" fmla="*/ 957262 h 962025"/>
              <a:gd name="connsiteX8" fmla="*/ 3175 w 1507173"/>
              <a:gd name="connsiteY8" fmla="*/ 593725 h 962025"/>
              <a:gd name="connsiteX9" fmla="*/ 0 w 1507173"/>
              <a:gd name="connsiteY9" fmla="*/ 368300 h 962025"/>
              <a:gd name="connsiteX10" fmla="*/ 6985 w 1507173"/>
              <a:gd name="connsiteY10" fmla="*/ 106773 h 962025"/>
              <a:gd name="connsiteX11" fmla="*/ 6985 w 1507173"/>
              <a:gd name="connsiteY11" fmla="*/ 106773 h 962025"/>
              <a:gd name="connsiteX12" fmla="*/ 591842 w 1507173"/>
              <a:gd name="connsiteY12" fmla="*/ 107950 h 962025"/>
              <a:gd name="connsiteX13" fmla="*/ 909342 w 1507173"/>
              <a:gd name="connsiteY13" fmla="*/ 107950 h 962025"/>
              <a:gd name="connsiteX14" fmla="*/ 1400400 w 1507173"/>
              <a:gd name="connsiteY14" fmla="*/ 106773 h 962025"/>
              <a:gd name="connsiteX15" fmla="*/ 1507173 w 1507173"/>
              <a:gd name="connsiteY15" fmla="*/ 0 h 962025"/>
              <a:gd name="connsiteX16" fmla="*/ 1400400 w 1507173"/>
              <a:gd name="connsiteY16" fmla="*/ 106773 h 962025"/>
              <a:gd name="connsiteX17" fmla="*/ 1400400 w 1507173"/>
              <a:gd name="connsiteY17" fmla="*/ 957262 h 962025"/>
              <a:gd name="connsiteX0" fmla="*/ 6985 w 1507173"/>
              <a:gd name="connsiteY0" fmla="*/ 106773 h 962025"/>
              <a:gd name="connsiteX1" fmla="*/ 1400400 w 1507173"/>
              <a:gd name="connsiteY1" fmla="*/ 106773 h 962025"/>
              <a:gd name="connsiteX2" fmla="*/ 1400400 w 1507173"/>
              <a:gd name="connsiteY2" fmla="*/ 957262 h 962025"/>
              <a:gd name="connsiteX3" fmla="*/ 6985 w 1507173"/>
              <a:gd name="connsiteY3" fmla="*/ 957262 h 962025"/>
              <a:gd name="connsiteX4" fmla="*/ 6985 w 1507173"/>
              <a:gd name="connsiteY4" fmla="*/ 106773 h 962025"/>
              <a:gd name="connsiteX0" fmla="*/ 1400400 w 1507173"/>
              <a:gd name="connsiteY0" fmla="*/ 106773 h 962025"/>
              <a:gd name="connsiteX1" fmla="*/ 1507173 w 1507173"/>
              <a:gd name="connsiteY1" fmla="*/ 0 h 962025"/>
              <a:gd name="connsiteX2" fmla="*/ 1507173 w 1507173"/>
              <a:gd name="connsiteY2" fmla="*/ 850489 h 962025"/>
              <a:gd name="connsiteX3" fmla="*/ 1400400 w 1507173"/>
              <a:gd name="connsiteY3" fmla="*/ 957262 h 962025"/>
              <a:gd name="connsiteX4" fmla="*/ 1400400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400400 w 1507173"/>
              <a:gd name="connsiteY3" fmla="*/ 106773 h 962025"/>
              <a:gd name="connsiteX4" fmla="*/ 6985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507173 w 1507173"/>
              <a:gd name="connsiteY3" fmla="*/ 850489 h 962025"/>
              <a:gd name="connsiteX4" fmla="*/ 1400400 w 1507173"/>
              <a:gd name="connsiteY4" fmla="*/ 957262 h 962025"/>
              <a:gd name="connsiteX5" fmla="*/ 909342 w 1507173"/>
              <a:gd name="connsiteY5" fmla="*/ 962025 h 962025"/>
              <a:gd name="connsiteX6" fmla="*/ 595017 w 1507173"/>
              <a:gd name="connsiteY6" fmla="*/ 958850 h 962025"/>
              <a:gd name="connsiteX7" fmla="*/ 6985 w 1507173"/>
              <a:gd name="connsiteY7" fmla="*/ 957262 h 962025"/>
              <a:gd name="connsiteX8" fmla="*/ 3175 w 1507173"/>
              <a:gd name="connsiteY8" fmla="*/ 593725 h 962025"/>
              <a:gd name="connsiteX9" fmla="*/ 0 w 1507173"/>
              <a:gd name="connsiteY9" fmla="*/ 368300 h 962025"/>
              <a:gd name="connsiteX10" fmla="*/ 6985 w 1507173"/>
              <a:gd name="connsiteY10" fmla="*/ 106773 h 962025"/>
              <a:gd name="connsiteX11" fmla="*/ 6985 w 1507173"/>
              <a:gd name="connsiteY11" fmla="*/ 106773 h 962025"/>
              <a:gd name="connsiteX12" fmla="*/ 591842 w 1507173"/>
              <a:gd name="connsiteY12" fmla="*/ 107950 h 962025"/>
              <a:gd name="connsiteX13" fmla="*/ 909342 w 1507173"/>
              <a:gd name="connsiteY13" fmla="*/ 107950 h 962025"/>
              <a:gd name="connsiteX14" fmla="*/ 1400400 w 1507173"/>
              <a:gd name="connsiteY14" fmla="*/ 106773 h 962025"/>
              <a:gd name="connsiteX15" fmla="*/ 1507173 w 1507173"/>
              <a:gd name="connsiteY15" fmla="*/ 0 h 962025"/>
              <a:gd name="connsiteX16" fmla="*/ 1400400 w 1507173"/>
              <a:gd name="connsiteY16" fmla="*/ 106773 h 962025"/>
              <a:gd name="connsiteX17" fmla="*/ 1397001 w 1507173"/>
              <a:gd name="connsiteY17" fmla="*/ 371475 h 962025"/>
              <a:gd name="connsiteX18" fmla="*/ 1400400 w 1507173"/>
              <a:gd name="connsiteY18" fmla="*/ 957262 h 962025"/>
              <a:gd name="connsiteX0" fmla="*/ 6985 w 1507173"/>
              <a:gd name="connsiteY0" fmla="*/ 106773 h 962025"/>
              <a:gd name="connsiteX1" fmla="*/ 1400400 w 1507173"/>
              <a:gd name="connsiteY1" fmla="*/ 106773 h 962025"/>
              <a:gd name="connsiteX2" fmla="*/ 1400400 w 1507173"/>
              <a:gd name="connsiteY2" fmla="*/ 957262 h 962025"/>
              <a:gd name="connsiteX3" fmla="*/ 6985 w 1507173"/>
              <a:gd name="connsiteY3" fmla="*/ 957262 h 962025"/>
              <a:gd name="connsiteX4" fmla="*/ 6985 w 1507173"/>
              <a:gd name="connsiteY4" fmla="*/ 106773 h 962025"/>
              <a:gd name="connsiteX0" fmla="*/ 1400400 w 1507173"/>
              <a:gd name="connsiteY0" fmla="*/ 106773 h 962025"/>
              <a:gd name="connsiteX1" fmla="*/ 1507173 w 1507173"/>
              <a:gd name="connsiteY1" fmla="*/ 0 h 962025"/>
              <a:gd name="connsiteX2" fmla="*/ 1507173 w 1507173"/>
              <a:gd name="connsiteY2" fmla="*/ 850489 h 962025"/>
              <a:gd name="connsiteX3" fmla="*/ 1400400 w 1507173"/>
              <a:gd name="connsiteY3" fmla="*/ 957262 h 962025"/>
              <a:gd name="connsiteX4" fmla="*/ 1400400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400400 w 1507173"/>
              <a:gd name="connsiteY3" fmla="*/ 106773 h 962025"/>
              <a:gd name="connsiteX4" fmla="*/ 6985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507173 w 1507173"/>
              <a:gd name="connsiteY3" fmla="*/ 850489 h 962025"/>
              <a:gd name="connsiteX4" fmla="*/ 1400400 w 1507173"/>
              <a:gd name="connsiteY4" fmla="*/ 957262 h 962025"/>
              <a:gd name="connsiteX5" fmla="*/ 909342 w 1507173"/>
              <a:gd name="connsiteY5" fmla="*/ 962025 h 962025"/>
              <a:gd name="connsiteX6" fmla="*/ 595017 w 1507173"/>
              <a:gd name="connsiteY6" fmla="*/ 958850 h 962025"/>
              <a:gd name="connsiteX7" fmla="*/ 6985 w 1507173"/>
              <a:gd name="connsiteY7" fmla="*/ 957262 h 962025"/>
              <a:gd name="connsiteX8" fmla="*/ 3175 w 1507173"/>
              <a:gd name="connsiteY8" fmla="*/ 593725 h 962025"/>
              <a:gd name="connsiteX9" fmla="*/ 0 w 1507173"/>
              <a:gd name="connsiteY9" fmla="*/ 368300 h 962025"/>
              <a:gd name="connsiteX10" fmla="*/ 6985 w 1507173"/>
              <a:gd name="connsiteY10" fmla="*/ 106773 h 962025"/>
              <a:gd name="connsiteX11" fmla="*/ 6985 w 1507173"/>
              <a:gd name="connsiteY11" fmla="*/ 106773 h 962025"/>
              <a:gd name="connsiteX12" fmla="*/ 591842 w 1507173"/>
              <a:gd name="connsiteY12" fmla="*/ 107950 h 962025"/>
              <a:gd name="connsiteX13" fmla="*/ 909342 w 1507173"/>
              <a:gd name="connsiteY13" fmla="*/ 107950 h 962025"/>
              <a:gd name="connsiteX14" fmla="*/ 1400400 w 1507173"/>
              <a:gd name="connsiteY14" fmla="*/ 106773 h 962025"/>
              <a:gd name="connsiteX15" fmla="*/ 1507173 w 1507173"/>
              <a:gd name="connsiteY15" fmla="*/ 0 h 962025"/>
              <a:gd name="connsiteX16" fmla="*/ 1400400 w 1507173"/>
              <a:gd name="connsiteY16" fmla="*/ 106773 h 962025"/>
              <a:gd name="connsiteX17" fmla="*/ 1397001 w 1507173"/>
              <a:gd name="connsiteY17" fmla="*/ 371475 h 962025"/>
              <a:gd name="connsiteX18" fmla="*/ 1397001 w 1507173"/>
              <a:gd name="connsiteY18" fmla="*/ 596900 h 962025"/>
              <a:gd name="connsiteX19" fmla="*/ 1400400 w 1507173"/>
              <a:gd name="connsiteY19" fmla="*/ 95726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07173" h="962025" stroke="0" extrusionOk="0">
                <a:moveTo>
                  <a:pt x="6985" y="106773"/>
                </a:moveTo>
                <a:lnTo>
                  <a:pt x="1400400" y="106773"/>
                </a:lnTo>
                <a:lnTo>
                  <a:pt x="1400400" y="957262"/>
                </a:lnTo>
                <a:lnTo>
                  <a:pt x="6985" y="957262"/>
                </a:lnTo>
                <a:lnTo>
                  <a:pt x="6985" y="106773"/>
                </a:lnTo>
                <a:close/>
              </a:path>
              <a:path w="1507173" h="962025" fill="darkenLess" stroke="0" extrusionOk="0">
                <a:moveTo>
                  <a:pt x="1400400" y="106773"/>
                </a:moveTo>
                <a:lnTo>
                  <a:pt x="1507173" y="0"/>
                </a:lnTo>
                <a:lnTo>
                  <a:pt x="1507173" y="850489"/>
                </a:lnTo>
                <a:lnTo>
                  <a:pt x="1400400" y="957262"/>
                </a:lnTo>
                <a:lnTo>
                  <a:pt x="1400400" y="106773"/>
                </a:lnTo>
                <a:close/>
              </a:path>
              <a:path w="1507173" h="962025" fill="lightenLess" stroke="0" extrusionOk="0">
                <a:moveTo>
                  <a:pt x="6985" y="106773"/>
                </a:moveTo>
                <a:lnTo>
                  <a:pt x="113758" y="0"/>
                </a:lnTo>
                <a:lnTo>
                  <a:pt x="1507173" y="0"/>
                </a:lnTo>
                <a:lnTo>
                  <a:pt x="1400400" y="106773"/>
                </a:lnTo>
                <a:lnTo>
                  <a:pt x="6985" y="106773"/>
                </a:lnTo>
                <a:close/>
              </a:path>
              <a:path w="1507173" h="962025" fill="none" extrusionOk="0">
                <a:moveTo>
                  <a:pt x="6985" y="106773"/>
                </a:moveTo>
                <a:lnTo>
                  <a:pt x="113758" y="0"/>
                </a:lnTo>
                <a:lnTo>
                  <a:pt x="1507173" y="0"/>
                </a:lnTo>
                <a:lnTo>
                  <a:pt x="1507173" y="850489"/>
                </a:lnTo>
                <a:lnTo>
                  <a:pt x="1400400" y="957262"/>
                </a:lnTo>
                <a:lnTo>
                  <a:pt x="909342" y="962025"/>
                </a:lnTo>
                <a:lnTo>
                  <a:pt x="595017" y="958850"/>
                </a:lnTo>
                <a:lnTo>
                  <a:pt x="6985" y="957262"/>
                </a:lnTo>
                <a:lnTo>
                  <a:pt x="3175" y="593725"/>
                </a:lnTo>
                <a:cubicBezTo>
                  <a:pt x="2117" y="518583"/>
                  <a:pt x="1058" y="443442"/>
                  <a:pt x="0" y="368300"/>
                </a:cubicBezTo>
                <a:lnTo>
                  <a:pt x="6985" y="106773"/>
                </a:lnTo>
                <a:close/>
                <a:moveTo>
                  <a:pt x="6985" y="106773"/>
                </a:moveTo>
                <a:lnTo>
                  <a:pt x="591842" y="107950"/>
                </a:lnTo>
                <a:lnTo>
                  <a:pt x="909342" y="107950"/>
                </a:lnTo>
                <a:lnTo>
                  <a:pt x="1400400" y="106773"/>
                </a:lnTo>
                <a:lnTo>
                  <a:pt x="1507173" y="0"/>
                </a:lnTo>
                <a:moveTo>
                  <a:pt x="1400400" y="106773"/>
                </a:moveTo>
                <a:lnTo>
                  <a:pt x="1397001" y="371475"/>
                </a:lnTo>
                <a:lnTo>
                  <a:pt x="1397001" y="596900"/>
                </a:lnTo>
                <a:lnTo>
                  <a:pt x="1400400" y="957262"/>
                </a:lnTo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Watson </a:t>
            </a:r>
            <a:r>
              <a:rPr lang="en-US" sz="1600" b="1" dirty="0" err="1"/>
              <a:t>IoT</a:t>
            </a:r>
            <a:br>
              <a:rPr lang="en-US" sz="1600" b="1" dirty="0"/>
            </a:br>
            <a:r>
              <a:rPr lang="en-US" sz="1600" b="1" dirty="0"/>
              <a:t>Platform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8E14364-527A-FE4A-8A11-F8249E42A2EE}"/>
              </a:ext>
            </a:extLst>
          </p:cNvPr>
          <p:cNvCxnSpPr>
            <a:cxnSpLocks/>
            <a:stCxn id="130" idx="12"/>
          </p:cNvCxnSpPr>
          <p:nvPr/>
        </p:nvCxnSpPr>
        <p:spPr>
          <a:xfrm>
            <a:off x="6172862" y="2791746"/>
            <a:ext cx="317500" cy="854075"/>
          </a:xfrm>
          <a:prstGeom prst="straightConnector1">
            <a:avLst/>
          </a:prstGeom>
          <a:ln w="25400">
            <a:solidFill>
              <a:schemeClr val="accent1">
                <a:alpha val="51000"/>
              </a:schemeClr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980AC08-2686-4C4C-82D9-2D53CCB14678}"/>
              </a:ext>
            </a:extLst>
          </p:cNvPr>
          <p:cNvCxnSpPr>
            <a:cxnSpLocks/>
            <a:endCxn id="130" idx="13"/>
          </p:cNvCxnSpPr>
          <p:nvPr/>
        </p:nvCxnSpPr>
        <p:spPr>
          <a:xfrm flipV="1">
            <a:off x="6176038" y="2791746"/>
            <a:ext cx="314324" cy="850900"/>
          </a:xfrm>
          <a:prstGeom prst="straightConnector1">
            <a:avLst/>
          </a:prstGeom>
          <a:ln w="25400">
            <a:solidFill>
              <a:schemeClr val="accent1">
                <a:alpha val="51000"/>
              </a:schemeClr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BA12266-FA67-0D40-A8CA-6D005A55F9A2}"/>
              </a:ext>
            </a:extLst>
          </p:cNvPr>
          <p:cNvCxnSpPr>
            <a:cxnSpLocks/>
            <a:stCxn id="34" idx="1"/>
            <a:endCxn id="130" idx="6"/>
          </p:cNvCxnSpPr>
          <p:nvPr/>
        </p:nvCxnSpPr>
        <p:spPr>
          <a:xfrm flipH="1" flipV="1">
            <a:off x="6176037" y="3642646"/>
            <a:ext cx="5902" cy="1240264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8E3B2CB-F311-824F-A63E-053B8FDB0EA6}"/>
              </a:ext>
            </a:extLst>
          </p:cNvPr>
          <p:cNvCxnSpPr>
            <a:cxnSpLocks/>
            <a:stCxn id="130" idx="5"/>
            <a:endCxn id="34" idx="2"/>
          </p:cNvCxnSpPr>
          <p:nvPr/>
        </p:nvCxnSpPr>
        <p:spPr>
          <a:xfrm>
            <a:off x="6490362" y="3645821"/>
            <a:ext cx="18605" cy="1233913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B5655B0-244F-9240-B491-5A369B853F19}"/>
              </a:ext>
            </a:extLst>
          </p:cNvPr>
          <p:cNvCxnSpPr>
            <a:cxnSpLocks/>
            <a:endCxn id="130" idx="12"/>
          </p:cNvCxnSpPr>
          <p:nvPr/>
        </p:nvCxnSpPr>
        <p:spPr>
          <a:xfrm>
            <a:off x="6172862" y="2431793"/>
            <a:ext cx="0" cy="359953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19A08D6-E9DF-DA4F-97CB-9FEADD079010}"/>
              </a:ext>
            </a:extLst>
          </p:cNvPr>
          <p:cNvCxnSpPr>
            <a:cxnSpLocks/>
            <a:stCxn id="130" idx="13"/>
          </p:cNvCxnSpPr>
          <p:nvPr/>
        </p:nvCxnSpPr>
        <p:spPr>
          <a:xfrm flipV="1">
            <a:off x="6490362" y="2430046"/>
            <a:ext cx="0" cy="361700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F5F625C-C6A4-A841-9423-EF2CDC94D927}"/>
              </a:ext>
            </a:extLst>
          </p:cNvPr>
          <p:cNvCxnSpPr>
            <a:cxnSpLocks/>
            <a:endCxn id="100" idx="1"/>
          </p:cNvCxnSpPr>
          <p:nvPr/>
        </p:nvCxnSpPr>
        <p:spPr>
          <a:xfrm flipV="1">
            <a:off x="6924761" y="5108861"/>
            <a:ext cx="889206" cy="3054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A6FBC50-34CA-CE4E-BE79-FE302D292356}"/>
              </a:ext>
            </a:extLst>
          </p:cNvPr>
          <p:cNvCxnSpPr>
            <a:cxnSpLocks/>
          </p:cNvCxnSpPr>
          <p:nvPr/>
        </p:nvCxnSpPr>
        <p:spPr>
          <a:xfrm flipV="1">
            <a:off x="10666618" y="5108860"/>
            <a:ext cx="738731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91C5F416-7040-574B-9B86-44A42A98BCD1}"/>
              </a:ext>
            </a:extLst>
          </p:cNvPr>
          <p:cNvSpPr txBox="1"/>
          <p:nvPr/>
        </p:nvSpPr>
        <p:spPr>
          <a:xfrm>
            <a:off x="4324922" y="4122369"/>
            <a:ext cx="1899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event messages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9AAF343-C5D8-A54A-8E88-4E597C5CA166}"/>
              </a:ext>
            </a:extLst>
          </p:cNvPr>
          <p:cNvSpPr txBox="1"/>
          <p:nvPr/>
        </p:nvSpPr>
        <p:spPr>
          <a:xfrm>
            <a:off x="6456906" y="4122368"/>
            <a:ext cx="212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command messages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5272C43-7F9F-5441-9CC1-BA9A83209678}"/>
              </a:ext>
            </a:extLst>
          </p:cNvPr>
          <p:cNvSpPr txBox="1"/>
          <p:nvPr/>
        </p:nvSpPr>
        <p:spPr>
          <a:xfrm>
            <a:off x="1101807" y="4852850"/>
            <a:ext cx="99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readings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63DC5A0-0B38-F24D-8DE7-CDB891B7D8AA}"/>
              </a:ext>
            </a:extLst>
          </p:cNvPr>
          <p:cNvSpPr txBox="1"/>
          <p:nvPr/>
        </p:nvSpPr>
        <p:spPr>
          <a:xfrm>
            <a:off x="10388159" y="4836870"/>
            <a:ext cx="1314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actions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D0EA714-BC3B-FA42-8B58-95FAABB3140B}"/>
              </a:ext>
            </a:extLst>
          </p:cNvPr>
          <p:cNvCxnSpPr>
            <a:cxnSpLocks/>
            <a:stCxn id="126" idx="0"/>
            <a:endCxn id="34" idx="4"/>
          </p:cNvCxnSpPr>
          <p:nvPr/>
        </p:nvCxnSpPr>
        <p:spPr>
          <a:xfrm flipH="1" flipV="1">
            <a:off x="6924761" y="5334486"/>
            <a:ext cx="802412" cy="415003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CFD23FE2-F735-E14A-A826-90E7163C239A}"/>
              </a:ext>
            </a:extLst>
          </p:cNvPr>
          <p:cNvSpPr txBox="1"/>
          <p:nvPr/>
        </p:nvSpPr>
        <p:spPr>
          <a:xfrm>
            <a:off x="1830365" y="4229603"/>
            <a:ext cx="2807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Watson </a:t>
            </a:r>
            <a:r>
              <a:rPr lang="en-US" sz="1600" b="1" dirty="0" err="1"/>
              <a:t>IoT</a:t>
            </a:r>
            <a:r>
              <a:rPr lang="en-US" sz="1600" b="1" dirty="0"/>
              <a:t> device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189324B-7AD9-1E49-95C7-1F8A6AA4D6CD}"/>
              </a:ext>
            </a:extLst>
          </p:cNvPr>
          <p:cNvCxnSpPr>
            <a:cxnSpLocks/>
            <a:stCxn id="118" idx="3"/>
          </p:cNvCxnSpPr>
          <p:nvPr/>
        </p:nvCxnSpPr>
        <p:spPr>
          <a:xfrm>
            <a:off x="1241291" y="5108861"/>
            <a:ext cx="82703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24DC3761-CBED-3947-A674-8469AA6603EA}"/>
              </a:ext>
            </a:extLst>
          </p:cNvPr>
          <p:cNvSpPr txBox="1"/>
          <p:nvPr/>
        </p:nvSpPr>
        <p:spPr>
          <a:xfrm>
            <a:off x="2087603" y="4873044"/>
            <a:ext cx="1023851" cy="461665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9050">
            <a:prstDash val="sysDash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chemeClr val="accent1">
                    <a:lumMod val="75000"/>
                  </a:schemeClr>
                </a:solidFill>
              </a:rPr>
              <a:t>device</a:t>
            </a:r>
            <a:br>
              <a:rPr lang="en-US" sz="1200" b="1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b="1" i="1" dirty="0">
                <a:solidFill>
                  <a:schemeClr val="accent1">
                    <a:lumMod val="75000"/>
                  </a:schemeClr>
                </a:solidFill>
              </a:rPr>
              <a:t>analytics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6AAA944-DB8A-FC4C-9F50-1CE1CBDC9DD3}"/>
              </a:ext>
            </a:extLst>
          </p:cNvPr>
          <p:cNvSpPr txBox="1"/>
          <p:nvPr/>
        </p:nvSpPr>
        <p:spPr>
          <a:xfrm>
            <a:off x="9659113" y="4888735"/>
            <a:ext cx="1023851" cy="461665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9050">
            <a:prstDash val="sysDash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chemeClr val="accent1">
                    <a:lumMod val="75000"/>
                  </a:schemeClr>
                </a:solidFill>
              </a:rPr>
              <a:t>device</a:t>
            </a:r>
            <a:br>
              <a:rPr lang="en-US" sz="1200" b="1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b="1" i="1" dirty="0">
                <a:solidFill>
                  <a:schemeClr val="accent1">
                    <a:lumMod val="75000"/>
                  </a:schemeClr>
                </a:solidFill>
              </a:rPr>
              <a:t>analytics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4F6ED38F-676C-C448-A98D-93B7EFA05C6C}"/>
              </a:ext>
            </a:extLst>
          </p:cNvPr>
          <p:cNvSpPr txBox="1"/>
          <p:nvPr/>
        </p:nvSpPr>
        <p:spPr>
          <a:xfrm>
            <a:off x="3125824" y="4609335"/>
            <a:ext cx="693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event</a:t>
            </a:r>
            <a:b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tuples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C0B7726-9D50-0742-AFFA-0B7DBF947EAB}"/>
              </a:ext>
            </a:extLst>
          </p:cNvPr>
          <p:cNvSpPr txBox="1"/>
          <p:nvPr/>
        </p:nvSpPr>
        <p:spPr>
          <a:xfrm>
            <a:off x="8737423" y="4624501"/>
            <a:ext cx="1027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command</a:t>
            </a:r>
            <a:b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tuples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E0D3F03B-C9AF-8C47-A087-41CB30ED4A2C}"/>
              </a:ext>
            </a:extLst>
          </p:cNvPr>
          <p:cNvCxnSpPr>
            <a:cxnSpLocks/>
            <a:stCxn id="100" idx="3"/>
            <a:endCxn id="201" idx="1"/>
          </p:cNvCxnSpPr>
          <p:nvPr/>
        </p:nvCxnSpPr>
        <p:spPr>
          <a:xfrm>
            <a:off x="8837818" y="5108861"/>
            <a:ext cx="821295" cy="10707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5687A411-7191-EE47-A75E-D3FABEC8EC71}"/>
              </a:ext>
            </a:extLst>
          </p:cNvPr>
          <p:cNvCxnSpPr>
            <a:cxnSpLocks/>
            <a:stCxn id="200" idx="3"/>
            <a:endCxn id="6" idx="1"/>
          </p:cNvCxnSpPr>
          <p:nvPr/>
        </p:nvCxnSpPr>
        <p:spPr>
          <a:xfrm>
            <a:off x="3111454" y="5103877"/>
            <a:ext cx="775285" cy="4984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90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be 122">
            <a:extLst>
              <a:ext uri="{FF2B5EF4-FFF2-40B4-BE49-F238E27FC236}">
                <a16:creationId xmlns:a16="http://schemas.microsoft.com/office/drawing/2014/main" id="{66DE88E7-9C23-184D-ADBD-523C8CA57E47}"/>
              </a:ext>
            </a:extLst>
          </p:cNvPr>
          <p:cNvSpPr/>
          <p:nvPr/>
        </p:nvSpPr>
        <p:spPr>
          <a:xfrm>
            <a:off x="1753027" y="1547337"/>
            <a:ext cx="5593745" cy="1722437"/>
          </a:xfrm>
          <a:prstGeom prst="cube">
            <a:avLst>
              <a:gd name="adj" fmla="val 90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1400" b="1" dirty="0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E552D24A-D6A1-5C4B-8092-A29BAAF4C785}"/>
              </a:ext>
            </a:extLst>
          </p:cNvPr>
          <p:cNvSpPr/>
          <p:nvPr/>
        </p:nvSpPr>
        <p:spPr>
          <a:xfrm>
            <a:off x="8133478" y="949123"/>
            <a:ext cx="3800475" cy="3307601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35C96D-403B-7A44-8DBD-FAB4CB6E2FC2}"/>
              </a:ext>
            </a:extLst>
          </p:cNvPr>
          <p:cNvSpPr txBox="1"/>
          <p:nvPr/>
        </p:nvSpPr>
        <p:spPr>
          <a:xfrm>
            <a:off x="4015193" y="1905485"/>
            <a:ext cx="102385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encode</a:t>
            </a:r>
            <a:b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event data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543559A-A84D-504E-8A8D-9DF4D0F699C6}"/>
              </a:ext>
            </a:extLst>
          </p:cNvPr>
          <p:cNvSpPr txBox="1"/>
          <p:nvPr/>
        </p:nvSpPr>
        <p:spPr>
          <a:xfrm>
            <a:off x="4015192" y="2646060"/>
            <a:ext cx="102385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decode</a:t>
            </a:r>
            <a:b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cmd. data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06EA296-EE61-ED42-8BF1-1AD13993F7EB}"/>
              </a:ext>
            </a:extLst>
          </p:cNvPr>
          <p:cNvSpPr/>
          <p:nvPr/>
        </p:nvSpPr>
        <p:spPr>
          <a:xfrm>
            <a:off x="5996466" y="2649517"/>
            <a:ext cx="990596" cy="4547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Device</a:t>
            </a:r>
          </a:p>
          <a:p>
            <a:pPr algn="ctr"/>
            <a:r>
              <a:rPr lang="en-US" sz="1200" b="1" dirty="0"/>
              <a:t>Source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F662E6D-CEE7-4C44-82B8-4E342F0F9794}"/>
              </a:ext>
            </a:extLst>
          </p:cNvPr>
          <p:cNvSpPr/>
          <p:nvPr/>
        </p:nvSpPr>
        <p:spPr>
          <a:xfrm>
            <a:off x="5996466" y="1908942"/>
            <a:ext cx="990596" cy="4547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Device</a:t>
            </a:r>
          </a:p>
          <a:p>
            <a:pPr algn="ctr"/>
            <a:r>
              <a:rPr lang="en-US" sz="1200" b="1" dirty="0"/>
              <a:t>Sink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16CE753-C55D-1D48-9A92-15C664E47A5F}"/>
              </a:ext>
            </a:extLst>
          </p:cNvPr>
          <p:cNvCxnSpPr>
            <a:cxnSpLocks/>
          </p:cNvCxnSpPr>
          <p:nvPr/>
        </p:nvCxnSpPr>
        <p:spPr>
          <a:xfrm flipH="1">
            <a:off x="5039043" y="2876892"/>
            <a:ext cx="957423" cy="0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F33461BC-A8E2-3C43-9BE6-4B48679A4446}"/>
              </a:ext>
            </a:extLst>
          </p:cNvPr>
          <p:cNvSpPr txBox="1"/>
          <p:nvPr/>
        </p:nvSpPr>
        <p:spPr>
          <a:xfrm>
            <a:off x="5136409" y="1856055"/>
            <a:ext cx="69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events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7321C60-4FB2-8A47-BD7B-D3EAAB3874E5}"/>
              </a:ext>
            </a:extLst>
          </p:cNvPr>
          <p:cNvSpPr txBox="1"/>
          <p:nvPr/>
        </p:nvSpPr>
        <p:spPr>
          <a:xfrm>
            <a:off x="5035999" y="2611358"/>
            <a:ext cx="1027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commands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A54C17D-1EEF-614B-8FA5-D125A8CF3E59}"/>
              </a:ext>
            </a:extLst>
          </p:cNvPr>
          <p:cNvSpPr txBox="1"/>
          <p:nvPr/>
        </p:nvSpPr>
        <p:spPr>
          <a:xfrm>
            <a:off x="1041690" y="1848127"/>
            <a:ext cx="99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readings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802A117-8A9D-DB43-8E94-E92BD79456AD}"/>
              </a:ext>
            </a:extLst>
          </p:cNvPr>
          <p:cNvSpPr txBox="1"/>
          <p:nvPr/>
        </p:nvSpPr>
        <p:spPr>
          <a:xfrm>
            <a:off x="901451" y="2608484"/>
            <a:ext cx="1314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actions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36D379E-6CD9-4F4F-B14F-13C2454C3365}"/>
              </a:ext>
            </a:extLst>
          </p:cNvPr>
          <p:cNvSpPr txBox="1"/>
          <p:nvPr/>
        </p:nvSpPr>
        <p:spPr>
          <a:xfrm>
            <a:off x="439436" y="2169467"/>
            <a:ext cx="99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sensors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2B82503-6E29-9545-BBBE-5FDF2407C3F5}"/>
              </a:ext>
            </a:extLst>
          </p:cNvPr>
          <p:cNvSpPr txBox="1"/>
          <p:nvPr/>
        </p:nvSpPr>
        <p:spPr>
          <a:xfrm>
            <a:off x="428290" y="2961997"/>
            <a:ext cx="941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actuators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A69E6518-E389-EB4E-ABDD-768458888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53" y="1948680"/>
            <a:ext cx="375275" cy="375275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5ABF206B-BEAD-E047-AC39-739CA3186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56" y="2652756"/>
            <a:ext cx="448272" cy="448272"/>
          </a:xfrm>
          <a:prstGeom prst="rect">
            <a:avLst/>
          </a:prstGeom>
        </p:spPr>
      </p:pic>
      <p:sp>
        <p:nvSpPr>
          <p:cNvPr id="124" name="Cube 123">
            <a:extLst>
              <a:ext uri="{FF2B5EF4-FFF2-40B4-BE49-F238E27FC236}">
                <a16:creationId xmlns:a16="http://schemas.microsoft.com/office/drawing/2014/main" id="{52E68E71-C67F-364D-9454-5F0342DD79E1}"/>
              </a:ext>
            </a:extLst>
          </p:cNvPr>
          <p:cNvSpPr/>
          <p:nvPr/>
        </p:nvSpPr>
        <p:spPr>
          <a:xfrm>
            <a:off x="10326316" y="2149355"/>
            <a:ext cx="1178233" cy="581586"/>
          </a:xfrm>
          <a:prstGeom prst="cube">
            <a:avLst>
              <a:gd name="adj" fmla="val 150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Watson </a:t>
            </a:r>
            <a:r>
              <a:rPr lang="en-US" sz="1400" b="1" dirty="0" err="1"/>
              <a:t>IoT</a:t>
            </a:r>
            <a:br>
              <a:rPr lang="en-US" sz="1400" b="1" dirty="0"/>
            </a:br>
            <a:r>
              <a:rPr lang="en-US" sz="1400" b="1" dirty="0"/>
              <a:t>application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3B4F356-E5F7-7C4C-B8E5-9B18F4828EDE}"/>
              </a:ext>
            </a:extLst>
          </p:cNvPr>
          <p:cNvCxnSpPr>
            <a:cxnSpLocks/>
          </p:cNvCxnSpPr>
          <p:nvPr/>
        </p:nvCxnSpPr>
        <p:spPr>
          <a:xfrm flipH="1" flipV="1">
            <a:off x="1136728" y="2876892"/>
            <a:ext cx="873021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olded Corner 125">
            <a:extLst>
              <a:ext uri="{FF2B5EF4-FFF2-40B4-BE49-F238E27FC236}">
                <a16:creationId xmlns:a16="http://schemas.microsoft.com/office/drawing/2014/main" id="{CB147A71-64F9-4A46-8D7F-BB0977827687}"/>
              </a:ext>
            </a:extLst>
          </p:cNvPr>
          <p:cNvSpPr/>
          <p:nvPr/>
        </p:nvSpPr>
        <p:spPr>
          <a:xfrm>
            <a:off x="5515870" y="3496416"/>
            <a:ext cx="961191" cy="556336"/>
          </a:xfrm>
          <a:prstGeom prst="foldedCorner">
            <a:avLst>
              <a:gd name="adj" fmla="val 3023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device</a:t>
            </a:r>
            <a:br>
              <a:rPr lang="en-US" sz="1200" b="1" dirty="0"/>
            </a:br>
            <a:r>
              <a:rPr lang="en-US" sz="1200" b="1" dirty="0"/>
              <a:t>credentials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531E503-2EC3-0249-A7BB-2FD793677BE2}"/>
              </a:ext>
            </a:extLst>
          </p:cNvPr>
          <p:cNvSpPr txBox="1"/>
          <p:nvPr/>
        </p:nvSpPr>
        <p:spPr>
          <a:xfrm>
            <a:off x="10008915" y="1230863"/>
            <a:ext cx="141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IBM Cloud</a:t>
            </a:r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6D705B59-5EA4-7A4A-87D9-327A25F67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3636" y="1086674"/>
            <a:ext cx="607562" cy="607562"/>
          </a:xfrm>
          <a:prstGeom prst="rect">
            <a:avLst/>
          </a:prstGeom>
        </p:spPr>
      </p:pic>
      <p:sp>
        <p:nvSpPr>
          <p:cNvPr id="76" name="Cube 6">
            <a:extLst>
              <a:ext uri="{FF2B5EF4-FFF2-40B4-BE49-F238E27FC236}">
                <a16:creationId xmlns:a16="http://schemas.microsoft.com/office/drawing/2014/main" id="{D008847F-C48A-924D-A3F0-1C3A75FDDD4C}"/>
              </a:ext>
            </a:extLst>
          </p:cNvPr>
          <p:cNvSpPr/>
          <p:nvPr/>
        </p:nvSpPr>
        <p:spPr>
          <a:xfrm>
            <a:off x="8473620" y="1959136"/>
            <a:ext cx="1507173" cy="962025"/>
          </a:xfrm>
          <a:custGeom>
            <a:avLst/>
            <a:gdLst>
              <a:gd name="connsiteX0" fmla="*/ 0 w 1500188"/>
              <a:gd name="connsiteY0" fmla="*/ 106773 h 957262"/>
              <a:gd name="connsiteX1" fmla="*/ 1393415 w 1500188"/>
              <a:gd name="connsiteY1" fmla="*/ 106773 h 957262"/>
              <a:gd name="connsiteX2" fmla="*/ 1393415 w 1500188"/>
              <a:gd name="connsiteY2" fmla="*/ 957262 h 957262"/>
              <a:gd name="connsiteX3" fmla="*/ 0 w 1500188"/>
              <a:gd name="connsiteY3" fmla="*/ 957262 h 957262"/>
              <a:gd name="connsiteX4" fmla="*/ 0 w 1500188"/>
              <a:gd name="connsiteY4" fmla="*/ 106773 h 957262"/>
              <a:gd name="connsiteX0" fmla="*/ 1393415 w 1500188"/>
              <a:gd name="connsiteY0" fmla="*/ 106773 h 957262"/>
              <a:gd name="connsiteX1" fmla="*/ 1500188 w 1500188"/>
              <a:gd name="connsiteY1" fmla="*/ 0 h 957262"/>
              <a:gd name="connsiteX2" fmla="*/ 1500188 w 1500188"/>
              <a:gd name="connsiteY2" fmla="*/ 850489 h 957262"/>
              <a:gd name="connsiteX3" fmla="*/ 1393415 w 1500188"/>
              <a:gd name="connsiteY3" fmla="*/ 957262 h 957262"/>
              <a:gd name="connsiteX4" fmla="*/ 1393415 w 1500188"/>
              <a:gd name="connsiteY4" fmla="*/ 106773 h 957262"/>
              <a:gd name="connsiteX0" fmla="*/ 0 w 1500188"/>
              <a:gd name="connsiteY0" fmla="*/ 106773 h 957262"/>
              <a:gd name="connsiteX1" fmla="*/ 106773 w 1500188"/>
              <a:gd name="connsiteY1" fmla="*/ 0 h 957262"/>
              <a:gd name="connsiteX2" fmla="*/ 1500188 w 1500188"/>
              <a:gd name="connsiteY2" fmla="*/ 0 h 957262"/>
              <a:gd name="connsiteX3" fmla="*/ 1393415 w 1500188"/>
              <a:gd name="connsiteY3" fmla="*/ 106773 h 957262"/>
              <a:gd name="connsiteX4" fmla="*/ 0 w 1500188"/>
              <a:gd name="connsiteY4" fmla="*/ 106773 h 957262"/>
              <a:gd name="connsiteX0" fmla="*/ 0 w 1500188"/>
              <a:gd name="connsiteY0" fmla="*/ 106773 h 957262"/>
              <a:gd name="connsiteX1" fmla="*/ 106773 w 1500188"/>
              <a:gd name="connsiteY1" fmla="*/ 0 h 957262"/>
              <a:gd name="connsiteX2" fmla="*/ 1500188 w 1500188"/>
              <a:gd name="connsiteY2" fmla="*/ 0 h 957262"/>
              <a:gd name="connsiteX3" fmla="*/ 1500188 w 1500188"/>
              <a:gd name="connsiteY3" fmla="*/ 850489 h 957262"/>
              <a:gd name="connsiteX4" fmla="*/ 1393415 w 1500188"/>
              <a:gd name="connsiteY4" fmla="*/ 957262 h 957262"/>
              <a:gd name="connsiteX5" fmla="*/ 0 w 1500188"/>
              <a:gd name="connsiteY5" fmla="*/ 957262 h 957262"/>
              <a:gd name="connsiteX6" fmla="*/ 0 w 1500188"/>
              <a:gd name="connsiteY6" fmla="*/ 106773 h 957262"/>
              <a:gd name="connsiteX7" fmla="*/ 0 w 1500188"/>
              <a:gd name="connsiteY7" fmla="*/ 106773 h 957262"/>
              <a:gd name="connsiteX8" fmla="*/ 1393415 w 1500188"/>
              <a:gd name="connsiteY8" fmla="*/ 106773 h 957262"/>
              <a:gd name="connsiteX9" fmla="*/ 1500188 w 1500188"/>
              <a:gd name="connsiteY9" fmla="*/ 0 h 957262"/>
              <a:gd name="connsiteX10" fmla="*/ 1393415 w 1500188"/>
              <a:gd name="connsiteY10" fmla="*/ 106773 h 957262"/>
              <a:gd name="connsiteX11" fmla="*/ 1393415 w 1500188"/>
              <a:gd name="connsiteY11" fmla="*/ 957262 h 957262"/>
              <a:gd name="connsiteX0" fmla="*/ 0 w 1500188"/>
              <a:gd name="connsiteY0" fmla="*/ 106773 h 958850"/>
              <a:gd name="connsiteX1" fmla="*/ 1393415 w 1500188"/>
              <a:gd name="connsiteY1" fmla="*/ 106773 h 958850"/>
              <a:gd name="connsiteX2" fmla="*/ 1393415 w 1500188"/>
              <a:gd name="connsiteY2" fmla="*/ 957262 h 958850"/>
              <a:gd name="connsiteX3" fmla="*/ 0 w 1500188"/>
              <a:gd name="connsiteY3" fmla="*/ 957262 h 958850"/>
              <a:gd name="connsiteX4" fmla="*/ 0 w 1500188"/>
              <a:gd name="connsiteY4" fmla="*/ 106773 h 958850"/>
              <a:gd name="connsiteX0" fmla="*/ 1393415 w 1500188"/>
              <a:gd name="connsiteY0" fmla="*/ 106773 h 958850"/>
              <a:gd name="connsiteX1" fmla="*/ 1500188 w 1500188"/>
              <a:gd name="connsiteY1" fmla="*/ 0 h 958850"/>
              <a:gd name="connsiteX2" fmla="*/ 1500188 w 1500188"/>
              <a:gd name="connsiteY2" fmla="*/ 850489 h 958850"/>
              <a:gd name="connsiteX3" fmla="*/ 1393415 w 1500188"/>
              <a:gd name="connsiteY3" fmla="*/ 957262 h 958850"/>
              <a:gd name="connsiteX4" fmla="*/ 1393415 w 1500188"/>
              <a:gd name="connsiteY4" fmla="*/ 106773 h 958850"/>
              <a:gd name="connsiteX0" fmla="*/ 0 w 1500188"/>
              <a:gd name="connsiteY0" fmla="*/ 106773 h 958850"/>
              <a:gd name="connsiteX1" fmla="*/ 106773 w 1500188"/>
              <a:gd name="connsiteY1" fmla="*/ 0 h 958850"/>
              <a:gd name="connsiteX2" fmla="*/ 1500188 w 1500188"/>
              <a:gd name="connsiteY2" fmla="*/ 0 h 958850"/>
              <a:gd name="connsiteX3" fmla="*/ 1393415 w 1500188"/>
              <a:gd name="connsiteY3" fmla="*/ 106773 h 958850"/>
              <a:gd name="connsiteX4" fmla="*/ 0 w 1500188"/>
              <a:gd name="connsiteY4" fmla="*/ 106773 h 958850"/>
              <a:gd name="connsiteX0" fmla="*/ 0 w 1500188"/>
              <a:gd name="connsiteY0" fmla="*/ 106773 h 958850"/>
              <a:gd name="connsiteX1" fmla="*/ 106773 w 1500188"/>
              <a:gd name="connsiteY1" fmla="*/ 0 h 958850"/>
              <a:gd name="connsiteX2" fmla="*/ 1500188 w 1500188"/>
              <a:gd name="connsiteY2" fmla="*/ 0 h 958850"/>
              <a:gd name="connsiteX3" fmla="*/ 1500188 w 1500188"/>
              <a:gd name="connsiteY3" fmla="*/ 850489 h 958850"/>
              <a:gd name="connsiteX4" fmla="*/ 1393415 w 1500188"/>
              <a:gd name="connsiteY4" fmla="*/ 957262 h 958850"/>
              <a:gd name="connsiteX5" fmla="*/ 588032 w 1500188"/>
              <a:gd name="connsiteY5" fmla="*/ 958850 h 958850"/>
              <a:gd name="connsiteX6" fmla="*/ 0 w 1500188"/>
              <a:gd name="connsiteY6" fmla="*/ 957262 h 958850"/>
              <a:gd name="connsiteX7" fmla="*/ 0 w 1500188"/>
              <a:gd name="connsiteY7" fmla="*/ 106773 h 958850"/>
              <a:gd name="connsiteX8" fmla="*/ 0 w 1500188"/>
              <a:gd name="connsiteY8" fmla="*/ 106773 h 958850"/>
              <a:gd name="connsiteX9" fmla="*/ 1393415 w 1500188"/>
              <a:gd name="connsiteY9" fmla="*/ 106773 h 958850"/>
              <a:gd name="connsiteX10" fmla="*/ 1500188 w 1500188"/>
              <a:gd name="connsiteY10" fmla="*/ 0 h 958850"/>
              <a:gd name="connsiteX11" fmla="*/ 1393415 w 1500188"/>
              <a:gd name="connsiteY11" fmla="*/ 106773 h 958850"/>
              <a:gd name="connsiteX12" fmla="*/ 1393415 w 1500188"/>
              <a:gd name="connsiteY12" fmla="*/ 957262 h 958850"/>
              <a:gd name="connsiteX0" fmla="*/ 0 w 1500188"/>
              <a:gd name="connsiteY0" fmla="*/ 106773 h 962025"/>
              <a:gd name="connsiteX1" fmla="*/ 1393415 w 1500188"/>
              <a:gd name="connsiteY1" fmla="*/ 106773 h 962025"/>
              <a:gd name="connsiteX2" fmla="*/ 1393415 w 1500188"/>
              <a:gd name="connsiteY2" fmla="*/ 957262 h 962025"/>
              <a:gd name="connsiteX3" fmla="*/ 0 w 1500188"/>
              <a:gd name="connsiteY3" fmla="*/ 957262 h 962025"/>
              <a:gd name="connsiteX4" fmla="*/ 0 w 1500188"/>
              <a:gd name="connsiteY4" fmla="*/ 106773 h 962025"/>
              <a:gd name="connsiteX0" fmla="*/ 1393415 w 1500188"/>
              <a:gd name="connsiteY0" fmla="*/ 106773 h 962025"/>
              <a:gd name="connsiteX1" fmla="*/ 1500188 w 1500188"/>
              <a:gd name="connsiteY1" fmla="*/ 0 h 962025"/>
              <a:gd name="connsiteX2" fmla="*/ 1500188 w 1500188"/>
              <a:gd name="connsiteY2" fmla="*/ 850489 h 962025"/>
              <a:gd name="connsiteX3" fmla="*/ 1393415 w 1500188"/>
              <a:gd name="connsiteY3" fmla="*/ 957262 h 962025"/>
              <a:gd name="connsiteX4" fmla="*/ 1393415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393415 w 1500188"/>
              <a:gd name="connsiteY3" fmla="*/ 106773 h 962025"/>
              <a:gd name="connsiteX4" fmla="*/ 0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500188 w 1500188"/>
              <a:gd name="connsiteY3" fmla="*/ 850489 h 962025"/>
              <a:gd name="connsiteX4" fmla="*/ 1393415 w 1500188"/>
              <a:gd name="connsiteY4" fmla="*/ 957262 h 962025"/>
              <a:gd name="connsiteX5" fmla="*/ 902357 w 1500188"/>
              <a:gd name="connsiteY5" fmla="*/ 962025 h 962025"/>
              <a:gd name="connsiteX6" fmla="*/ 588032 w 1500188"/>
              <a:gd name="connsiteY6" fmla="*/ 958850 h 962025"/>
              <a:gd name="connsiteX7" fmla="*/ 0 w 1500188"/>
              <a:gd name="connsiteY7" fmla="*/ 957262 h 962025"/>
              <a:gd name="connsiteX8" fmla="*/ 0 w 1500188"/>
              <a:gd name="connsiteY8" fmla="*/ 106773 h 962025"/>
              <a:gd name="connsiteX9" fmla="*/ 0 w 1500188"/>
              <a:gd name="connsiteY9" fmla="*/ 106773 h 962025"/>
              <a:gd name="connsiteX10" fmla="*/ 1393415 w 1500188"/>
              <a:gd name="connsiteY10" fmla="*/ 106773 h 962025"/>
              <a:gd name="connsiteX11" fmla="*/ 1500188 w 1500188"/>
              <a:gd name="connsiteY11" fmla="*/ 0 h 962025"/>
              <a:gd name="connsiteX12" fmla="*/ 1393415 w 1500188"/>
              <a:gd name="connsiteY12" fmla="*/ 106773 h 962025"/>
              <a:gd name="connsiteX13" fmla="*/ 1393415 w 1500188"/>
              <a:gd name="connsiteY13" fmla="*/ 957262 h 962025"/>
              <a:gd name="connsiteX0" fmla="*/ 0 w 1500188"/>
              <a:gd name="connsiteY0" fmla="*/ 106773 h 962025"/>
              <a:gd name="connsiteX1" fmla="*/ 1393415 w 1500188"/>
              <a:gd name="connsiteY1" fmla="*/ 106773 h 962025"/>
              <a:gd name="connsiteX2" fmla="*/ 1393415 w 1500188"/>
              <a:gd name="connsiteY2" fmla="*/ 957262 h 962025"/>
              <a:gd name="connsiteX3" fmla="*/ 0 w 1500188"/>
              <a:gd name="connsiteY3" fmla="*/ 957262 h 962025"/>
              <a:gd name="connsiteX4" fmla="*/ 0 w 1500188"/>
              <a:gd name="connsiteY4" fmla="*/ 106773 h 962025"/>
              <a:gd name="connsiteX0" fmla="*/ 1393415 w 1500188"/>
              <a:gd name="connsiteY0" fmla="*/ 106773 h 962025"/>
              <a:gd name="connsiteX1" fmla="*/ 1500188 w 1500188"/>
              <a:gd name="connsiteY1" fmla="*/ 0 h 962025"/>
              <a:gd name="connsiteX2" fmla="*/ 1500188 w 1500188"/>
              <a:gd name="connsiteY2" fmla="*/ 850489 h 962025"/>
              <a:gd name="connsiteX3" fmla="*/ 1393415 w 1500188"/>
              <a:gd name="connsiteY3" fmla="*/ 957262 h 962025"/>
              <a:gd name="connsiteX4" fmla="*/ 1393415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393415 w 1500188"/>
              <a:gd name="connsiteY3" fmla="*/ 106773 h 962025"/>
              <a:gd name="connsiteX4" fmla="*/ 0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500188 w 1500188"/>
              <a:gd name="connsiteY3" fmla="*/ 850489 h 962025"/>
              <a:gd name="connsiteX4" fmla="*/ 1393415 w 1500188"/>
              <a:gd name="connsiteY4" fmla="*/ 957262 h 962025"/>
              <a:gd name="connsiteX5" fmla="*/ 902357 w 1500188"/>
              <a:gd name="connsiteY5" fmla="*/ 962025 h 962025"/>
              <a:gd name="connsiteX6" fmla="*/ 588032 w 1500188"/>
              <a:gd name="connsiteY6" fmla="*/ 958850 h 962025"/>
              <a:gd name="connsiteX7" fmla="*/ 0 w 1500188"/>
              <a:gd name="connsiteY7" fmla="*/ 957262 h 962025"/>
              <a:gd name="connsiteX8" fmla="*/ 0 w 1500188"/>
              <a:gd name="connsiteY8" fmla="*/ 106773 h 962025"/>
              <a:gd name="connsiteX9" fmla="*/ 0 w 1500188"/>
              <a:gd name="connsiteY9" fmla="*/ 106773 h 962025"/>
              <a:gd name="connsiteX10" fmla="*/ 584857 w 1500188"/>
              <a:gd name="connsiteY10" fmla="*/ 107950 h 962025"/>
              <a:gd name="connsiteX11" fmla="*/ 1393415 w 1500188"/>
              <a:gd name="connsiteY11" fmla="*/ 106773 h 962025"/>
              <a:gd name="connsiteX12" fmla="*/ 1500188 w 1500188"/>
              <a:gd name="connsiteY12" fmla="*/ 0 h 962025"/>
              <a:gd name="connsiteX13" fmla="*/ 1393415 w 1500188"/>
              <a:gd name="connsiteY13" fmla="*/ 106773 h 962025"/>
              <a:gd name="connsiteX14" fmla="*/ 1393415 w 1500188"/>
              <a:gd name="connsiteY14" fmla="*/ 957262 h 962025"/>
              <a:gd name="connsiteX0" fmla="*/ 0 w 1500188"/>
              <a:gd name="connsiteY0" fmla="*/ 106773 h 962025"/>
              <a:gd name="connsiteX1" fmla="*/ 1393415 w 1500188"/>
              <a:gd name="connsiteY1" fmla="*/ 106773 h 962025"/>
              <a:gd name="connsiteX2" fmla="*/ 1393415 w 1500188"/>
              <a:gd name="connsiteY2" fmla="*/ 957262 h 962025"/>
              <a:gd name="connsiteX3" fmla="*/ 0 w 1500188"/>
              <a:gd name="connsiteY3" fmla="*/ 957262 h 962025"/>
              <a:gd name="connsiteX4" fmla="*/ 0 w 1500188"/>
              <a:gd name="connsiteY4" fmla="*/ 106773 h 962025"/>
              <a:gd name="connsiteX0" fmla="*/ 1393415 w 1500188"/>
              <a:gd name="connsiteY0" fmla="*/ 106773 h 962025"/>
              <a:gd name="connsiteX1" fmla="*/ 1500188 w 1500188"/>
              <a:gd name="connsiteY1" fmla="*/ 0 h 962025"/>
              <a:gd name="connsiteX2" fmla="*/ 1500188 w 1500188"/>
              <a:gd name="connsiteY2" fmla="*/ 850489 h 962025"/>
              <a:gd name="connsiteX3" fmla="*/ 1393415 w 1500188"/>
              <a:gd name="connsiteY3" fmla="*/ 957262 h 962025"/>
              <a:gd name="connsiteX4" fmla="*/ 1393415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393415 w 1500188"/>
              <a:gd name="connsiteY3" fmla="*/ 106773 h 962025"/>
              <a:gd name="connsiteX4" fmla="*/ 0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500188 w 1500188"/>
              <a:gd name="connsiteY3" fmla="*/ 850489 h 962025"/>
              <a:gd name="connsiteX4" fmla="*/ 1393415 w 1500188"/>
              <a:gd name="connsiteY4" fmla="*/ 957262 h 962025"/>
              <a:gd name="connsiteX5" fmla="*/ 902357 w 1500188"/>
              <a:gd name="connsiteY5" fmla="*/ 962025 h 962025"/>
              <a:gd name="connsiteX6" fmla="*/ 588032 w 1500188"/>
              <a:gd name="connsiteY6" fmla="*/ 958850 h 962025"/>
              <a:gd name="connsiteX7" fmla="*/ 0 w 1500188"/>
              <a:gd name="connsiteY7" fmla="*/ 957262 h 962025"/>
              <a:gd name="connsiteX8" fmla="*/ 0 w 1500188"/>
              <a:gd name="connsiteY8" fmla="*/ 106773 h 962025"/>
              <a:gd name="connsiteX9" fmla="*/ 0 w 1500188"/>
              <a:gd name="connsiteY9" fmla="*/ 106773 h 962025"/>
              <a:gd name="connsiteX10" fmla="*/ 584857 w 1500188"/>
              <a:gd name="connsiteY10" fmla="*/ 107950 h 962025"/>
              <a:gd name="connsiteX11" fmla="*/ 902357 w 1500188"/>
              <a:gd name="connsiteY11" fmla="*/ 107950 h 962025"/>
              <a:gd name="connsiteX12" fmla="*/ 1393415 w 1500188"/>
              <a:gd name="connsiteY12" fmla="*/ 106773 h 962025"/>
              <a:gd name="connsiteX13" fmla="*/ 1500188 w 1500188"/>
              <a:gd name="connsiteY13" fmla="*/ 0 h 962025"/>
              <a:gd name="connsiteX14" fmla="*/ 1393415 w 1500188"/>
              <a:gd name="connsiteY14" fmla="*/ 106773 h 962025"/>
              <a:gd name="connsiteX15" fmla="*/ 1393415 w 1500188"/>
              <a:gd name="connsiteY15" fmla="*/ 957262 h 962025"/>
              <a:gd name="connsiteX0" fmla="*/ 3810 w 1503998"/>
              <a:gd name="connsiteY0" fmla="*/ 106773 h 962025"/>
              <a:gd name="connsiteX1" fmla="*/ 1397225 w 1503998"/>
              <a:gd name="connsiteY1" fmla="*/ 106773 h 962025"/>
              <a:gd name="connsiteX2" fmla="*/ 1397225 w 1503998"/>
              <a:gd name="connsiteY2" fmla="*/ 957262 h 962025"/>
              <a:gd name="connsiteX3" fmla="*/ 3810 w 1503998"/>
              <a:gd name="connsiteY3" fmla="*/ 957262 h 962025"/>
              <a:gd name="connsiteX4" fmla="*/ 3810 w 1503998"/>
              <a:gd name="connsiteY4" fmla="*/ 106773 h 962025"/>
              <a:gd name="connsiteX0" fmla="*/ 1397225 w 1503998"/>
              <a:gd name="connsiteY0" fmla="*/ 106773 h 962025"/>
              <a:gd name="connsiteX1" fmla="*/ 1503998 w 1503998"/>
              <a:gd name="connsiteY1" fmla="*/ 0 h 962025"/>
              <a:gd name="connsiteX2" fmla="*/ 1503998 w 1503998"/>
              <a:gd name="connsiteY2" fmla="*/ 850489 h 962025"/>
              <a:gd name="connsiteX3" fmla="*/ 1397225 w 1503998"/>
              <a:gd name="connsiteY3" fmla="*/ 957262 h 962025"/>
              <a:gd name="connsiteX4" fmla="*/ 1397225 w 1503998"/>
              <a:gd name="connsiteY4" fmla="*/ 106773 h 962025"/>
              <a:gd name="connsiteX0" fmla="*/ 3810 w 1503998"/>
              <a:gd name="connsiteY0" fmla="*/ 106773 h 962025"/>
              <a:gd name="connsiteX1" fmla="*/ 110583 w 1503998"/>
              <a:gd name="connsiteY1" fmla="*/ 0 h 962025"/>
              <a:gd name="connsiteX2" fmla="*/ 1503998 w 1503998"/>
              <a:gd name="connsiteY2" fmla="*/ 0 h 962025"/>
              <a:gd name="connsiteX3" fmla="*/ 1397225 w 1503998"/>
              <a:gd name="connsiteY3" fmla="*/ 106773 h 962025"/>
              <a:gd name="connsiteX4" fmla="*/ 3810 w 1503998"/>
              <a:gd name="connsiteY4" fmla="*/ 106773 h 962025"/>
              <a:gd name="connsiteX0" fmla="*/ 3810 w 1503998"/>
              <a:gd name="connsiteY0" fmla="*/ 106773 h 962025"/>
              <a:gd name="connsiteX1" fmla="*/ 110583 w 1503998"/>
              <a:gd name="connsiteY1" fmla="*/ 0 h 962025"/>
              <a:gd name="connsiteX2" fmla="*/ 1503998 w 1503998"/>
              <a:gd name="connsiteY2" fmla="*/ 0 h 962025"/>
              <a:gd name="connsiteX3" fmla="*/ 1503998 w 1503998"/>
              <a:gd name="connsiteY3" fmla="*/ 850489 h 962025"/>
              <a:gd name="connsiteX4" fmla="*/ 1397225 w 1503998"/>
              <a:gd name="connsiteY4" fmla="*/ 957262 h 962025"/>
              <a:gd name="connsiteX5" fmla="*/ 906167 w 1503998"/>
              <a:gd name="connsiteY5" fmla="*/ 962025 h 962025"/>
              <a:gd name="connsiteX6" fmla="*/ 591842 w 1503998"/>
              <a:gd name="connsiteY6" fmla="*/ 958850 h 962025"/>
              <a:gd name="connsiteX7" fmla="*/ 3810 w 1503998"/>
              <a:gd name="connsiteY7" fmla="*/ 957262 h 962025"/>
              <a:gd name="connsiteX8" fmla="*/ 0 w 1503998"/>
              <a:gd name="connsiteY8" fmla="*/ 593725 h 962025"/>
              <a:gd name="connsiteX9" fmla="*/ 3810 w 1503998"/>
              <a:gd name="connsiteY9" fmla="*/ 106773 h 962025"/>
              <a:gd name="connsiteX10" fmla="*/ 3810 w 1503998"/>
              <a:gd name="connsiteY10" fmla="*/ 106773 h 962025"/>
              <a:gd name="connsiteX11" fmla="*/ 588667 w 1503998"/>
              <a:gd name="connsiteY11" fmla="*/ 107950 h 962025"/>
              <a:gd name="connsiteX12" fmla="*/ 906167 w 1503998"/>
              <a:gd name="connsiteY12" fmla="*/ 107950 h 962025"/>
              <a:gd name="connsiteX13" fmla="*/ 1397225 w 1503998"/>
              <a:gd name="connsiteY13" fmla="*/ 106773 h 962025"/>
              <a:gd name="connsiteX14" fmla="*/ 1503998 w 1503998"/>
              <a:gd name="connsiteY14" fmla="*/ 0 h 962025"/>
              <a:gd name="connsiteX15" fmla="*/ 1397225 w 1503998"/>
              <a:gd name="connsiteY15" fmla="*/ 106773 h 962025"/>
              <a:gd name="connsiteX16" fmla="*/ 1397225 w 1503998"/>
              <a:gd name="connsiteY16" fmla="*/ 957262 h 962025"/>
              <a:gd name="connsiteX0" fmla="*/ 6985 w 1507173"/>
              <a:gd name="connsiteY0" fmla="*/ 106773 h 962025"/>
              <a:gd name="connsiteX1" fmla="*/ 1400400 w 1507173"/>
              <a:gd name="connsiteY1" fmla="*/ 106773 h 962025"/>
              <a:gd name="connsiteX2" fmla="*/ 1400400 w 1507173"/>
              <a:gd name="connsiteY2" fmla="*/ 957262 h 962025"/>
              <a:gd name="connsiteX3" fmla="*/ 6985 w 1507173"/>
              <a:gd name="connsiteY3" fmla="*/ 957262 h 962025"/>
              <a:gd name="connsiteX4" fmla="*/ 6985 w 1507173"/>
              <a:gd name="connsiteY4" fmla="*/ 106773 h 962025"/>
              <a:gd name="connsiteX0" fmla="*/ 1400400 w 1507173"/>
              <a:gd name="connsiteY0" fmla="*/ 106773 h 962025"/>
              <a:gd name="connsiteX1" fmla="*/ 1507173 w 1507173"/>
              <a:gd name="connsiteY1" fmla="*/ 0 h 962025"/>
              <a:gd name="connsiteX2" fmla="*/ 1507173 w 1507173"/>
              <a:gd name="connsiteY2" fmla="*/ 850489 h 962025"/>
              <a:gd name="connsiteX3" fmla="*/ 1400400 w 1507173"/>
              <a:gd name="connsiteY3" fmla="*/ 957262 h 962025"/>
              <a:gd name="connsiteX4" fmla="*/ 1400400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400400 w 1507173"/>
              <a:gd name="connsiteY3" fmla="*/ 106773 h 962025"/>
              <a:gd name="connsiteX4" fmla="*/ 6985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507173 w 1507173"/>
              <a:gd name="connsiteY3" fmla="*/ 850489 h 962025"/>
              <a:gd name="connsiteX4" fmla="*/ 1400400 w 1507173"/>
              <a:gd name="connsiteY4" fmla="*/ 957262 h 962025"/>
              <a:gd name="connsiteX5" fmla="*/ 909342 w 1507173"/>
              <a:gd name="connsiteY5" fmla="*/ 962025 h 962025"/>
              <a:gd name="connsiteX6" fmla="*/ 595017 w 1507173"/>
              <a:gd name="connsiteY6" fmla="*/ 958850 h 962025"/>
              <a:gd name="connsiteX7" fmla="*/ 6985 w 1507173"/>
              <a:gd name="connsiteY7" fmla="*/ 957262 h 962025"/>
              <a:gd name="connsiteX8" fmla="*/ 3175 w 1507173"/>
              <a:gd name="connsiteY8" fmla="*/ 593725 h 962025"/>
              <a:gd name="connsiteX9" fmla="*/ 0 w 1507173"/>
              <a:gd name="connsiteY9" fmla="*/ 368300 h 962025"/>
              <a:gd name="connsiteX10" fmla="*/ 6985 w 1507173"/>
              <a:gd name="connsiteY10" fmla="*/ 106773 h 962025"/>
              <a:gd name="connsiteX11" fmla="*/ 6985 w 1507173"/>
              <a:gd name="connsiteY11" fmla="*/ 106773 h 962025"/>
              <a:gd name="connsiteX12" fmla="*/ 591842 w 1507173"/>
              <a:gd name="connsiteY12" fmla="*/ 107950 h 962025"/>
              <a:gd name="connsiteX13" fmla="*/ 909342 w 1507173"/>
              <a:gd name="connsiteY13" fmla="*/ 107950 h 962025"/>
              <a:gd name="connsiteX14" fmla="*/ 1400400 w 1507173"/>
              <a:gd name="connsiteY14" fmla="*/ 106773 h 962025"/>
              <a:gd name="connsiteX15" fmla="*/ 1507173 w 1507173"/>
              <a:gd name="connsiteY15" fmla="*/ 0 h 962025"/>
              <a:gd name="connsiteX16" fmla="*/ 1400400 w 1507173"/>
              <a:gd name="connsiteY16" fmla="*/ 106773 h 962025"/>
              <a:gd name="connsiteX17" fmla="*/ 1400400 w 1507173"/>
              <a:gd name="connsiteY17" fmla="*/ 957262 h 962025"/>
              <a:gd name="connsiteX0" fmla="*/ 6985 w 1507173"/>
              <a:gd name="connsiteY0" fmla="*/ 106773 h 962025"/>
              <a:gd name="connsiteX1" fmla="*/ 1400400 w 1507173"/>
              <a:gd name="connsiteY1" fmla="*/ 106773 h 962025"/>
              <a:gd name="connsiteX2" fmla="*/ 1400400 w 1507173"/>
              <a:gd name="connsiteY2" fmla="*/ 957262 h 962025"/>
              <a:gd name="connsiteX3" fmla="*/ 6985 w 1507173"/>
              <a:gd name="connsiteY3" fmla="*/ 957262 h 962025"/>
              <a:gd name="connsiteX4" fmla="*/ 6985 w 1507173"/>
              <a:gd name="connsiteY4" fmla="*/ 106773 h 962025"/>
              <a:gd name="connsiteX0" fmla="*/ 1400400 w 1507173"/>
              <a:gd name="connsiteY0" fmla="*/ 106773 h 962025"/>
              <a:gd name="connsiteX1" fmla="*/ 1507173 w 1507173"/>
              <a:gd name="connsiteY1" fmla="*/ 0 h 962025"/>
              <a:gd name="connsiteX2" fmla="*/ 1507173 w 1507173"/>
              <a:gd name="connsiteY2" fmla="*/ 850489 h 962025"/>
              <a:gd name="connsiteX3" fmla="*/ 1400400 w 1507173"/>
              <a:gd name="connsiteY3" fmla="*/ 957262 h 962025"/>
              <a:gd name="connsiteX4" fmla="*/ 1400400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400400 w 1507173"/>
              <a:gd name="connsiteY3" fmla="*/ 106773 h 962025"/>
              <a:gd name="connsiteX4" fmla="*/ 6985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507173 w 1507173"/>
              <a:gd name="connsiteY3" fmla="*/ 850489 h 962025"/>
              <a:gd name="connsiteX4" fmla="*/ 1400400 w 1507173"/>
              <a:gd name="connsiteY4" fmla="*/ 957262 h 962025"/>
              <a:gd name="connsiteX5" fmla="*/ 909342 w 1507173"/>
              <a:gd name="connsiteY5" fmla="*/ 962025 h 962025"/>
              <a:gd name="connsiteX6" fmla="*/ 595017 w 1507173"/>
              <a:gd name="connsiteY6" fmla="*/ 958850 h 962025"/>
              <a:gd name="connsiteX7" fmla="*/ 6985 w 1507173"/>
              <a:gd name="connsiteY7" fmla="*/ 957262 h 962025"/>
              <a:gd name="connsiteX8" fmla="*/ 3175 w 1507173"/>
              <a:gd name="connsiteY8" fmla="*/ 593725 h 962025"/>
              <a:gd name="connsiteX9" fmla="*/ 0 w 1507173"/>
              <a:gd name="connsiteY9" fmla="*/ 368300 h 962025"/>
              <a:gd name="connsiteX10" fmla="*/ 6985 w 1507173"/>
              <a:gd name="connsiteY10" fmla="*/ 106773 h 962025"/>
              <a:gd name="connsiteX11" fmla="*/ 6985 w 1507173"/>
              <a:gd name="connsiteY11" fmla="*/ 106773 h 962025"/>
              <a:gd name="connsiteX12" fmla="*/ 591842 w 1507173"/>
              <a:gd name="connsiteY12" fmla="*/ 107950 h 962025"/>
              <a:gd name="connsiteX13" fmla="*/ 909342 w 1507173"/>
              <a:gd name="connsiteY13" fmla="*/ 107950 h 962025"/>
              <a:gd name="connsiteX14" fmla="*/ 1400400 w 1507173"/>
              <a:gd name="connsiteY14" fmla="*/ 106773 h 962025"/>
              <a:gd name="connsiteX15" fmla="*/ 1507173 w 1507173"/>
              <a:gd name="connsiteY15" fmla="*/ 0 h 962025"/>
              <a:gd name="connsiteX16" fmla="*/ 1400400 w 1507173"/>
              <a:gd name="connsiteY16" fmla="*/ 106773 h 962025"/>
              <a:gd name="connsiteX17" fmla="*/ 1397001 w 1507173"/>
              <a:gd name="connsiteY17" fmla="*/ 371475 h 962025"/>
              <a:gd name="connsiteX18" fmla="*/ 1400400 w 1507173"/>
              <a:gd name="connsiteY18" fmla="*/ 957262 h 962025"/>
              <a:gd name="connsiteX0" fmla="*/ 6985 w 1507173"/>
              <a:gd name="connsiteY0" fmla="*/ 106773 h 962025"/>
              <a:gd name="connsiteX1" fmla="*/ 1400400 w 1507173"/>
              <a:gd name="connsiteY1" fmla="*/ 106773 h 962025"/>
              <a:gd name="connsiteX2" fmla="*/ 1400400 w 1507173"/>
              <a:gd name="connsiteY2" fmla="*/ 957262 h 962025"/>
              <a:gd name="connsiteX3" fmla="*/ 6985 w 1507173"/>
              <a:gd name="connsiteY3" fmla="*/ 957262 h 962025"/>
              <a:gd name="connsiteX4" fmla="*/ 6985 w 1507173"/>
              <a:gd name="connsiteY4" fmla="*/ 106773 h 962025"/>
              <a:gd name="connsiteX0" fmla="*/ 1400400 w 1507173"/>
              <a:gd name="connsiteY0" fmla="*/ 106773 h 962025"/>
              <a:gd name="connsiteX1" fmla="*/ 1507173 w 1507173"/>
              <a:gd name="connsiteY1" fmla="*/ 0 h 962025"/>
              <a:gd name="connsiteX2" fmla="*/ 1507173 w 1507173"/>
              <a:gd name="connsiteY2" fmla="*/ 850489 h 962025"/>
              <a:gd name="connsiteX3" fmla="*/ 1400400 w 1507173"/>
              <a:gd name="connsiteY3" fmla="*/ 957262 h 962025"/>
              <a:gd name="connsiteX4" fmla="*/ 1400400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400400 w 1507173"/>
              <a:gd name="connsiteY3" fmla="*/ 106773 h 962025"/>
              <a:gd name="connsiteX4" fmla="*/ 6985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507173 w 1507173"/>
              <a:gd name="connsiteY3" fmla="*/ 850489 h 962025"/>
              <a:gd name="connsiteX4" fmla="*/ 1400400 w 1507173"/>
              <a:gd name="connsiteY4" fmla="*/ 957262 h 962025"/>
              <a:gd name="connsiteX5" fmla="*/ 909342 w 1507173"/>
              <a:gd name="connsiteY5" fmla="*/ 962025 h 962025"/>
              <a:gd name="connsiteX6" fmla="*/ 595017 w 1507173"/>
              <a:gd name="connsiteY6" fmla="*/ 958850 h 962025"/>
              <a:gd name="connsiteX7" fmla="*/ 6985 w 1507173"/>
              <a:gd name="connsiteY7" fmla="*/ 957262 h 962025"/>
              <a:gd name="connsiteX8" fmla="*/ 3175 w 1507173"/>
              <a:gd name="connsiteY8" fmla="*/ 593725 h 962025"/>
              <a:gd name="connsiteX9" fmla="*/ 0 w 1507173"/>
              <a:gd name="connsiteY9" fmla="*/ 368300 h 962025"/>
              <a:gd name="connsiteX10" fmla="*/ 6985 w 1507173"/>
              <a:gd name="connsiteY10" fmla="*/ 106773 h 962025"/>
              <a:gd name="connsiteX11" fmla="*/ 6985 w 1507173"/>
              <a:gd name="connsiteY11" fmla="*/ 106773 h 962025"/>
              <a:gd name="connsiteX12" fmla="*/ 591842 w 1507173"/>
              <a:gd name="connsiteY12" fmla="*/ 107950 h 962025"/>
              <a:gd name="connsiteX13" fmla="*/ 909342 w 1507173"/>
              <a:gd name="connsiteY13" fmla="*/ 107950 h 962025"/>
              <a:gd name="connsiteX14" fmla="*/ 1400400 w 1507173"/>
              <a:gd name="connsiteY14" fmla="*/ 106773 h 962025"/>
              <a:gd name="connsiteX15" fmla="*/ 1507173 w 1507173"/>
              <a:gd name="connsiteY15" fmla="*/ 0 h 962025"/>
              <a:gd name="connsiteX16" fmla="*/ 1400400 w 1507173"/>
              <a:gd name="connsiteY16" fmla="*/ 106773 h 962025"/>
              <a:gd name="connsiteX17" fmla="*/ 1397001 w 1507173"/>
              <a:gd name="connsiteY17" fmla="*/ 371475 h 962025"/>
              <a:gd name="connsiteX18" fmla="*/ 1397001 w 1507173"/>
              <a:gd name="connsiteY18" fmla="*/ 596900 h 962025"/>
              <a:gd name="connsiteX19" fmla="*/ 1400400 w 1507173"/>
              <a:gd name="connsiteY19" fmla="*/ 95726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07173" h="962025" stroke="0" extrusionOk="0">
                <a:moveTo>
                  <a:pt x="6985" y="106773"/>
                </a:moveTo>
                <a:lnTo>
                  <a:pt x="1400400" y="106773"/>
                </a:lnTo>
                <a:lnTo>
                  <a:pt x="1400400" y="957262"/>
                </a:lnTo>
                <a:lnTo>
                  <a:pt x="6985" y="957262"/>
                </a:lnTo>
                <a:lnTo>
                  <a:pt x="6985" y="106773"/>
                </a:lnTo>
                <a:close/>
              </a:path>
              <a:path w="1507173" h="962025" fill="darkenLess" stroke="0" extrusionOk="0">
                <a:moveTo>
                  <a:pt x="1400400" y="106773"/>
                </a:moveTo>
                <a:lnTo>
                  <a:pt x="1507173" y="0"/>
                </a:lnTo>
                <a:lnTo>
                  <a:pt x="1507173" y="850489"/>
                </a:lnTo>
                <a:lnTo>
                  <a:pt x="1400400" y="957262"/>
                </a:lnTo>
                <a:lnTo>
                  <a:pt x="1400400" y="106773"/>
                </a:lnTo>
                <a:close/>
              </a:path>
              <a:path w="1507173" h="962025" fill="lightenLess" stroke="0" extrusionOk="0">
                <a:moveTo>
                  <a:pt x="6985" y="106773"/>
                </a:moveTo>
                <a:lnTo>
                  <a:pt x="113758" y="0"/>
                </a:lnTo>
                <a:lnTo>
                  <a:pt x="1507173" y="0"/>
                </a:lnTo>
                <a:lnTo>
                  <a:pt x="1400400" y="106773"/>
                </a:lnTo>
                <a:lnTo>
                  <a:pt x="6985" y="106773"/>
                </a:lnTo>
                <a:close/>
              </a:path>
              <a:path w="1507173" h="962025" fill="none" extrusionOk="0">
                <a:moveTo>
                  <a:pt x="6985" y="106773"/>
                </a:moveTo>
                <a:lnTo>
                  <a:pt x="113758" y="0"/>
                </a:lnTo>
                <a:lnTo>
                  <a:pt x="1507173" y="0"/>
                </a:lnTo>
                <a:lnTo>
                  <a:pt x="1507173" y="850489"/>
                </a:lnTo>
                <a:lnTo>
                  <a:pt x="1400400" y="957262"/>
                </a:lnTo>
                <a:lnTo>
                  <a:pt x="909342" y="962025"/>
                </a:lnTo>
                <a:lnTo>
                  <a:pt x="595017" y="958850"/>
                </a:lnTo>
                <a:lnTo>
                  <a:pt x="6985" y="957262"/>
                </a:lnTo>
                <a:lnTo>
                  <a:pt x="3175" y="593725"/>
                </a:lnTo>
                <a:cubicBezTo>
                  <a:pt x="2117" y="518583"/>
                  <a:pt x="1058" y="443442"/>
                  <a:pt x="0" y="368300"/>
                </a:cubicBezTo>
                <a:lnTo>
                  <a:pt x="6985" y="106773"/>
                </a:lnTo>
                <a:close/>
                <a:moveTo>
                  <a:pt x="6985" y="106773"/>
                </a:moveTo>
                <a:lnTo>
                  <a:pt x="591842" y="107950"/>
                </a:lnTo>
                <a:lnTo>
                  <a:pt x="909342" y="107950"/>
                </a:lnTo>
                <a:lnTo>
                  <a:pt x="1400400" y="106773"/>
                </a:lnTo>
                <a:lnTo>
                  <a:pt x="1507173" y="0"/>
                </a:lnTo>
                <a:moveTo>
                  <a:pt x="1400400" y="106773"/>
                </a:moveTo>
                <a:lnTo>
                  <a:pt x="1397001" y="371475"/>
                </a:lnTo>
                <a:lnTo>
                  <a:pt x="1397001" y="596900"/>
                </a:lnTo>
                <a:lnTo>
                  <a:pt x="1400400" y="957262"/>
                </a:lnTo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Watson </a:t>
            </a:r>
            <a:r>
              <a:rPr lang="en-US" sz="1600" b="1" dirty="0" err="1"/>
              <a:t>IoT</a:t>
            </a:r>
            <a:br>
              <a:rPr lang="en-US" sz="1600" b="1" dirty="0"/>
            </a:br>
            <a:r>
              <a:rPr lang="en-US" sz="1600" b="1" dirty="0"/>
              <a:t>Platform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446CEC2-CA15-7642-B5C3-91942D0EED72}"/>
              </a:ext>
            </a:extLst>
          </p:cNvPr>
          <p:cNvCxnSpPr>
            <a:cxnSpLocks/>
            <a:stCxn id="76" idx="9"/>
            <a:endCxn id="76" idx="17"/>
          </p:cNvCxnSpPr>
          <p:nvPr/>
        </p:nvCxnSpPr>
        <p:spPr>
          <a:xfrm>
            <a:off x="8473620" y="2327436"/>
            <a:ext cx="1397001" cy="3175"/>
          </a:xfrm>
          <a:prstGeom prst="straightConnector1">
            <a:avLst/>
          </a:prstGeom>
          <a:ln w="25400">
            <a:solidFill>
              <a:schemeClr val="accent1">
                <a:alpha val="51000"/>
              </a:schemeClr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C53794-4A67-1D40-ABA2-99CC8C454AA1}"/>
              </a:ext>
            </a:extLst>
          </p:cNvPr>
          <p:cNvCxnSpPr>
            <a:cxnSpLocks/>
            <a:stCxn id="76" idx="18"/>
            <a:endCxn id="76" idx="8"/>
          </p:cNvCxnSpPr>
          <p:nvPr/>
        </p:nvCxnSpPr>
        <p:spPr>
          <a:xfrm flipH="1" flipV="1">
            <a:off x="8476795" y="2552861"/>
            <a:ext cx="1393826" cy="3175"/>
          </a:xfrm>
          <a:prstGeom prst="straightConnector1">
            <a:avLst/>
          </a:prstGeom>
          <a:ln w="25400">
            <a:solidFill>
              <a:schemeClr val="accent1">
                <a:alpha val="51000"/>
              </a:schemeClr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217BBFE-86CB-1143-942E-975F4D57FB81}"/>
              </a:ext>
            </a:extLst>
          </p:cNvPr>
          <p:cNvCxnSpPr>
            <a:cxnSpLocks/>
            <a:stCxn id="76" idx="8"/>
            <a:endCxn id="102" idx="3"/>
          </p:cNvCxnSpPr>
          <p:nvPr/>
        </p:nvCxnSpPr>
        <p:spPr>
          <a:xfrm flipH="1">
            <a:off x="6987062" y="2552861"/>
            <a:ext cx="1489733" cy="324032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5A35179-8BFD-E240-80C1-C61453C5216A}"/>
              </a:ext>
            </a:extLst>
          </p:cNvPr>
          <p:cNvCxnSpPr>
            <a:cxnSpLocks/>
            <a:stCxn id="76" idx="17"/>
          </p:cNvCxnSpPr>
          <p:nvPr/>
        </p:nvCxnSpPr>
        <p:spPr>
          <a:xfrm flipV="1">
            <a:off x="9870621" y="2327436"/>
            <a:ext cx="478994" cy="3175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7CBA9AB-C3CF-9243-8636-DE047AE2BDC6}"/>
              </a:ext>
            </a:extLst>
          </p:cNvPr>
          <p:cNvCxnSpPr>
            <a:cxnSpLocks/>
            <a:endCxn id="76" idx="18"/>
          </p:cNvCxnSpPr>
          <p:nvPr/>
        </p:nvCxnSpPr>
        <p:spPr>
          <a:xfrm flipH="1">
            <a:off x="9870621" y="2552861"/>
            <a:ext cx="453471" cy="3175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6934046-E040-7F4A-AAFD-B20E92A313C9}"/>
              </a:ext>
            </a:extLst>
          </p:cNvPr>
          <p:cNvCxnSpPr>
            <a:cxnSpLocks/>
            <a:stCxn id="103" idx="3"/>
            <a:endCxn id="76" idx="9"/>
          </p:cNvCxnSpPr>
          <p:nvPr/>
        </p:nvCxnSpPr>
        <p:spPr>
          <a:xfrm>
            <a:off x="6987062" y="2136318"/>
            <a:ext cx="1486558" cy="19111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CFB9EEF-F145-5C42-AE56-176C76DEDDE1}"/>
              </a:ext>
            </a:extLst>
          </p:cNvPr>
          <p:cNvCxnSpPr>
            <a:cxnSpLocks/>
          </p:cNvCxnSpPr>
          <p:nvPr/>
        </p:nvCxnSpPr>
        <p:spPr>
          <a:xfrm>
            <a:off x="5039044" y="2136317"/>
            <a:ext cx="957422" cy="0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252AB37-98EC-CB4A-8390-3389E9532054}"/>
              </a:ext>
            </a:extLst>
          </p:cNvPr>
          <p:cNvCxnSpPr>
            <a:cxnSpLocks/>
          </p:cNvCxnSpPr>
          <p:nvPr/>
        </p:nvCxnSpPr>
        <p:spPr>
          <a:xfrm>
            <a:off x="1136728" y="2136317"/>
            <a:ext cx="87302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DB70723-56C7-C947-B644-2EAA3D84E525}"/>
              </a:ext>
            </a:extLst>
          </p:cNvPr>
          <p:cNvSpPr txBox="1"/>
          <p:nvPr/>
        </p:nvSpPr>
        <p:spPr>
          <a:xfrm>
            <a:off x="1832588" y="1227430"/>
            <a:ext cx="2949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Watson </a:t>
            </a:r>
            <a:r>
              <a:rPr lang="en-US" sz="1600" b="1" dirty="0" err="1"/>
              <a:t>IoT</a:t>
            </a:r>
            <a:r>
              <a:rPr lang="en-US" sz="1600" b="1" dirty="0"/>
              <a:t> device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26E5422-101B-7146-8C67-BAA150C00B54}"/>
              </a:ext>
            </a:extLst>
          </p:cNvPr>
          <p:cNvCxnSpPr>
            <a:stCxn id="126" idx="0"/>
            <a:endCxn id="102" idx="2"/>
          </p:cNvCxnSpPr>
          <p:nvPr/>
        </p:nvCxnSpPr>
        <p:spPr>
          <a:xfrm flipV="1">
            <a:off x="5996466" y="3104268"/>
            <a:ext cx="495298" cy="392148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70A921C-D971-B04A-B290-13CA9001E66D}"/>
              </a:ext>
            </a:extLst>
          </p:cNvPr>
          <p:cNvCxnSpPr>
            <a:cxnSpLocks/>
            <a:stCxn id="126" idx="0"/>
            <a:endCxn id="103" idx="2"/>
          </p:cNvCxnSpPr>
          <p:nvPr/>
        </p:nvCxnSpPr>
        <p:spPr>
          <a:xfrm flipV="1">
            <a:off x="5996466" y="2363693"/>
            <a:ext cx="495298" cy="1132723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A4760F3-B625-954A-AC4E-668C8D6D2957}"/>
              </a:ext>
            </a:extLst>
          </p:cNvPr>
          <p:cNvSpPr txBox="1"/>
          <p:nvPr/>
        </p:nvSpPr>
        <p:spPr>
          <a:xfrm>
            <a:off x="7367071" y="1740377"/>
            <a:ext cx="100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event</a:t>
            </a:r>
            <a:b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messages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A8C4408-F4A5-334C-8482-DD54FD772155}"/>
              </a:ext>
            </a:extLst>
          </p:cNvPr>
          <p:cNvSpPr txBox="1"/>
          <p:nvPr/>
        </p:nvSpPr>
        <p:spPr>
          <a:xfrm>
            <a:off x="7294997" y="2752837"/>
            <a:ext cx="1027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command</a:t>
            </a:r>
            <a:b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messages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F12FB0E-9817-4549-A082-D1BA1D4F0A36}"/>
              </a:ext>
            </a:extLst>
          </p:cNvPr>
          <p:cNvSpPr txBox="1"/>
          <p:nvPr/>
        </p:nvSpPr>
        <p:spPr>
          <a:xfrm>
            <a:off x="2014289" y="1900421"/>
            <a:ext cx="1023851" cy="1200329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9050">
            <a:prstDash val="sysDash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12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br>
              <a:rPr lang="en-US" sz="1200" b="1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b="1" i="1" dirty="0">
                <a:solidFill>
                  <a:schemeClr val="accent1">
                    <a:lumMod val="75000"/>
                  </a:schemeClr>
                </a:solidFill>
              </a:rPr>
              <a:t>device</a:t>
            </a:r>
            <a:br>
              <a:rPr lang="en-US" sz="1200" b="1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b="1" i="1" dirty="0">
                <a:solidFill>
                  <a:schemeClr val="accent1">
                    <a:lumMod val="75000"/>
                  </a:schemeClr>
                </a:solidFill>
              </a:rPr>
              <a:t>analytics</a:t>
            </a:r>
          </a:p>
          <a:p>
            <a:pPr algn="ctr"/>
            <a:endParaRPr lang="en-US" sz="12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12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718B364-B322-FA4F-9E95-B92F9C7E06CB}"/>
              </a:ext>
            </a:extLst>
          </p:cNvPr>
          <p:cNvCxnSpPr>
            <a:cxnSpLocks/>
          </p:cNvCxnSpPr>
          <p:nvPr/>
        </p:nvCxnSpPr>
        <p:spPr>
          <a:xfrm flipH="1">
            <a:off x="3040528" y="2883818"/>
            <a:ext cx="957423" cy="0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F3DE194-24A3-C041-8B20-CE75C925EAD4}"/>
              </a:ext>
            </a:extLst>
          </p:cNvPr>
          <p:cNvSpPr txBox="1"/>
          <p:nvPr/>
        </p:nvSpPr>
        <p:spPr>
          <a:xfrm>
            <a:off x="3241804" y="1665552"/>
            <a:ext cx="693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event</a:t>
            </a:r>
            <a:b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tuples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1DCAB2B-829D-1747-986C-96AF923374AC}"/>
              </a:ext>
            </a:extLst>
          </p:cNvPr>
          <p:cNvSpPr txBox="1"/>
          <p:nvPr/>
        </p:nvSpPr>
        <p:spPr>
          <a:xfrm>
            <a:off x="3027093" y="2410464"/>
            <a:ext cx="1027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command</a:t>
            </a:r>
            <a:b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tuples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065577F-FD36-9C40-A366-EA503353B8E2}"/>
              </a:ext>
            </a:extLst>
          </p:cNvPr>
          <p:cNvCxnSpPr>
            <a:cxnSpLocks/>
          </p:cNvCxnSpPr>
          <p:nvPr/>
        </p:nvCxnSpPr>
        <p:spPr>
          <a:xfrm>
            <a:off x="3040529" y="2143243"/>
            <a:ext cx="957422" cy="0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597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E552D24A-D6A1-5C4B-8092-A29BAAF4C785}"/>
              </a:ext>
            </a:extLst>
          </p:cNvPr>
          <p:cNvSpPr/>
          <p:nvPr/>
        </p:nvSpPr>
        <p:spPr>
          <a:xfrm>
            <a:off x="2497874" y="245322"/>
            <a:ext cx="7783550" cy="4453379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7B60FECD-621B-3F47-926A-BF89480EB312}"/>
              </a:ext>
            </a:extLst>
          </p:cNvPr>
          <p:cNvSpPr/>
          <p:nvPr/>
        </p:nvSpPr>
        <p:spPr>
          <a:xfrm>
            <a:off x="3612996" y="1059362"/>
            <a:ext cx="5855686" cy="1962182"/>
          </a:xfrm>
          <a:prstGeom prst="cube">
            <a:avLst>
              <a:gd name="adj" fmla="val 596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23" name="Cube 122">
            <a:extLst>
              <a:ext uri="{FF2B5EF4-FFF2-40B4-BE49-F238E27FC236}">
                <a16:creationId xmlns:a16="http://schemas.microsoft.com/office/drawing/2014/main" id="{66DE88E7-9C23-184D-ADBD-523C8CA57E47}"/>
              </a:ext>
            </a:extLst>
          </p:cNvPr>
          <p:cNvSpPr/>
          <p:nvPr/>
        </p:nvSpPr>
        <p:spPr>
          <a:xfrm>
            <a:off x="5962165" y="5096281"/>
            <a:ext cx="1178233" cy="581586"/>
          </a:xfrm>
          <a:prstGeom prst="cube">
            <a:avLst>
              <a:gd name="adj" fmla="val 1305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Watson </a:t>
            </a:r>
            <a:r>
              <a:rPr lang="en-US" sz="1400" b="1" dirty="0" err="1"/>
              <a:t>IoT</a:t>
            </a:r>
            <a:br>
              <a:rPr lang="en-US" sz="1400" b="1" dirty="0"/>
            </a:br>
            <a:r>
              <a:rPr lang="en-US" sz="1400" b="1" dirty="0"/>
              <a:t>device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B31788-6D57-914B-B02E-CC686353E154}"/>
              </a:ext>
            </a:extLst>
          </p:cNvPr>
          <p:cNvSpPr/>
          <p:nvPr/>
        </p:nvSpPr>
        <p:spPr>
          <a:xfrm>
            <a:off x="6055984" y="2412283"/>
            <a:ext cx="990596" cy="458253"/>
          </a:xfrm>
          <a:custGeom>
            <a:avLst/>
            <a:gdLst>
              <a:gd name="connsiteX0" fmla="*/ 0 w 990596"/>
              <a:gd name="connsiteY0" fmla="*/ 0 h 454751"/>
              <a:gd name="connsiteX1" fmla="*/ 990596 w 990596"/>
              <a:gd name="connsiteY1" fmla="*/ 0 h 454751"/>
              <a:gd name="connsiteX2" fmla="*/ 990596 w 990596"/>
              <a:gd name="connsiteY2" fmla="*/ 454751 h 454751"/>
              <a:gd name="connsiteX3" fmla="*/ 0 w 990596"/>
              <a:gd name="connsiteY3" fmla="*/ 454751 h 454751"/>
              <a:gd name="connsiteX4" fmla="*/ 0 w 990596"/>
              <a:gd name="connsiteY4" fmla="*/ 0 h 454751"/>
              <a:gd name="connsiteX0" fmla="*/ 0 w 990596"/>
              <a:gd name="connsiteY0" fmla="*/ 0 h 454751"/>
              <a:gd name="connsiteX1" fmla="*/ 312688 w 990596"/>
              <a:gd name="connsiteY1" fmla="*/ 3175 h 454751"/>
              <a:gd name="connsiteX2" fmla="*/ 990596 w 990596"/>
              <a:gd name="connsiteY2" fmla="*/ 0 h 454751"/>
              <a:gd name="connsiteX3" fmla="*/ 990596 w 990596"/>
              <a:gd name="connsiteY3" fmla="*/ 454751 h 454751"/>
              <a:gd name="connsiteX4" fmla="*/ 0 w 990596"/>
              <a:gd name="connsiteY4" fmla="*/ 454751 h 454751"/>
              <a:gd name="connsiteX5" fmla="*/ 0 w 990596"/>
              <a:gd name="connsiteY5" fmla="*/ 0 h 454751"/>
              <a:gd name="connsiteX0" fmla="*/ 0 w 990596"/>
              <a:gd name="connsiteY0" fmla="*/ 0 h 457200"/>
              <a:gd name="connsiteX1" fmla="*/ 312688 w 990596"/>
              <a:gd name="connsiteY1" fmla="*/ 3175 h 457200"/>
              <a:gd name="connsiteX2" fmla="*/ 990596 w 990596"/>
              <a:gd name="connsiteY2" fmla="*/ 0 h 457200"/>
              <a:gd name="connsiteX3" fmla="*/ 990596 w 990596"/>
              <a:gd name="connsiteY3" fmla="*/ 454751 h 457200"/>
              <a:gd name="connsiteX4" fmla="*/ 312688 w 990596"/>
              <a:gd name="connsiteY4" fmla="*/ 457200 h 457200"/>
              <a:gd name="connsiteX5" fmla="*/ 0 w 990596"/>
              <a:gd name="connsiteY5" fmla="*/ 454751 h 457200"/>
              <a:gd name="connsiteX6" fmla="*/ 0 w 990596"/>
              <a:gd name="connsiteY6" fmla="*/ 0 h 457200"/>
              <a:gd name="connsiteX0" fmla="*/ 0 w 990596"/>
              <a:gd name="connsiteY0" fmla="*/ 1 h 457201"/>
              <a:gd name="connsiteX1" fmla="*/ 312688 w 990596"/>
              <a:gd name="connsiteY1" fmla="*/ 3176 h 457201"/>
              <a:gd name="connsiteX2" fmla="*/ 611138 w 990596"/>
              <a:gd name="connsiteY2" fmla="*/ 0 h 457201"/>
              <a:gd name="connsiteX3" fmla="*/ 990596 w 990596"/>
              <a:gd name="connsiteY3" fmla="*/ 1 h 457201"/>
              <a:gd name="connsiteX4" fmla="*/ 990596 w 990596"/>
              <a:gd name="connsiteY4" fmla="*/ 454752 h 457201"/>
              <a:gd name="connsiteX5" fmla="*/ 312688 w 990596"/>
              <a:gd name="connsiteY5" fmla="*/ 457201 h 457201"/>
              <a:gd name="connsiteX6" fmla="*/ 0 w 990596"/>
              <a:gd name="connsiteY6" fmla="*/ 454752 h 457201"/>
              <a:gd name="connsiteX7" fmla="*/ 0 w 990596"/>
              <a:gd name="connsiteY7" fmla="*/ 1 h 457201"/>
              <a:gd name="connsiteX0" fmla="*/ 0 w 990596"/>
              <a:gd name="connsiteY0" fmla="*/ 1 h 460376"/>
              <a:gd name="connsiteX1" fmla="*/ 312688 w 990596"/>
              <a:gd name="connsiteY1" fmla="*/ 3176 h 460376"/>
              <a:gd name="connsiteX2" fmla="*/ 611138 w 990596"/>
              <a:gd name="connsiteY2" fmla="*/ 0 h 460376"/>
              <a:gd name="connsiteX3" fmla="*/ 990596 w 990596"/>
              <a:gd name="connsiteY3" fmla="*/ 1 h 460376"/>
              <a:gd name="connsiteX4" fmla="*/ 990596 w 990596"/>
              <a:gd name="connsiteY4" fmla="*/ 454752 h 460376"/>
              <a:gd name="connsiteX5" fmla="*/ 614313 w 990596"/>
              <a:gd name="connsiteY5" fmla="*/ 460376 h 460376"/>
              <a:gd name="connsiteX6" fmla="*/ 312688 w 990596"/>
              <a:gd name="connsiteY6" fmla="*/ 457201 h 460376"/>
              <a:gd name="connsiteX7" fmla="*/ 0 w 990596"/>
              <a:gd name="connsiteY7" fmla="*/ 454752 h 460376"/>
              <a:gd name="connsiteX8" fmla="*/ 0 w 990596"/>
              <a:gd name="connsiteY8" fmla="*/ 1 h 460376"/>
              <a:gd name="connsiteX0" fmla="*/ 0 w 990596"/>
              <a:gd name="connsiteY0" fmla="*/ 1 h 490278"/>
              <a:gd name="connsiteX1" fmla="*/ 312688 w 990596"/>
              <a:gd name="connsiteY1" fmla="*/ 3176 h 490278"/>
              <a:gd name="connsiteX2" fmla="*/ 611138 w 990596"/>
              <a:gd name="connsiteY2" fmla="*/ 0 h 490278"/>
              <a:gd name="connsiteX3" fmla="*/ 990596 w 990596"/>
              <a:gd name="connsiteY3" fmla="*/ 1 h 490278"/>
              <a:gd name="connsiteX4" fmla="*/ 990596 w 990596"/>
              <a:gd name="connsiteY4" fmla="*/ 454752 h 490278"/>
              <a:gd name="connsiteX5" fmla="*/ 614313 w 990596"/>
              <a:gd name="connsiteY5" fmla="*/ 460376 h 490278"/>
              <a:gd name="connsiteX6" fmla="*/ 312688 w 990596"/>
              <a:gd name="connsiteY6" fmla="*/ 457201 h 490278"/>
              <a:gd name="connsiteX7" fmla="*/ 0 w 990596"/>
              <a:gd name="connsiteY7" fmla="*/ 454752 h 490278"/>
              <a:gd name="connsiteX8" fmla="*/ 0 w 990596"/>
              <a:gd name="connsiteY8" fmla="*/ 1 h 490278"/>
              <a:gd name="connsiteX0" fmla="*/ 0 w 990596"/>
              <a:gd name="connsiteY0" fmla="*/ 1 h 490630"/>
              <a:gd name="connsiteX1" fmla="*/ 312688 w 990596"/>
              <a:gd name="connsiteY1" fmla="*/ 3176 h 490630"/>
              <a:gd name="connsiteX2" fmla="*/ 611138 w 990596"/>
              <a:gd name="connsiteY2" fmla="*/ 0 h 490630"/>
              <a:gd name="connsiteX3" fmla="*/ 990596 w 990596"/>
              <a:gd name="connsiteY3" fmla="*/ 1 h 490630"/>
              <a:gd name="connsiteX4" fmla="*/ 990596 w 990596"/>
              <a:gd name="connsiteY4" fmla="*/ 454752 h 490630"/>
              <a:gd name="connsiteX5" fmla="*/ 614313 w 990596"/>
              <a:gd name="connsiteY5" fmla="*/ 460376 h 490630"/>
              <a:gd name="connsiteX6" fmla="*/ 312688 w 990596"/>
              <a:gd name="connsiteY6" fmla="*/ 457201 h 490630"/>
              <a:gd name="connsiteX7" fmla="*/ 0 w 990596"/>
              <a:gd name="connsiteY7" fmla="*/ 454752 h 490630"/>
              <a:gd name="connsiteX8" fmla="*/ 0 w 990596"/>
              <a:gd name="connsiteY8" fmla="*/ 1 h 490630"/>
              <a:gd name="connsiteX0" fmla="*/ 0 w 990596"/>
              <a:gd name="connsiteY0" fmla="*/ 1 h 489711"/>
              <a:gd name="connsiteX1" fmla="*/ 312688 w 990596"/>
              <a:gd name="connsiteY1" fmla="*/ 3176 h 489711"/>
              <a:gd name="connsiteX2" fmla="*/ 611138 w 990596"/>
              <a:gd name="connsiteY2" fmla="*/ 0 h 489711"/>
              <a:gd name="connsiteX3" fmla="*/ 990596 w 990596"/>
              <a:gd name="connsiteY3" fmla="*/ 1 h 489711"/>
              <a:gd name="connsiteX4" fmla="*/ 990596 w 990596"/>
              <a:gd name="connsiteY4" fmla="*/ 454752 h 489711"/>
              <a:gd name="connsiteX5" fmla="*/ 614313 w 990596"/>
              <a:gd name="connsiteY5" fmla="*/ 460376 h 489711"/>
              <a:gd name="connsiteX6" fmla="*/ 312688 w 990596"/>
              <a:gd name="connsiteY6" fmla="*/ 457201 h 489711"/>
              <a:gd name="connsiteX7" fmla="*/ 0 w 990596"/>
              <a:gd name="connsiteY7" fmla="*/ 454752 h 489711"/>
              <a:gd name="connsiteX8" fmla="*/ 0 w 990596"/>
              <a:gd name="connsiteY8" fmla="*/ 1 h 489711"/>
              <a:gd name="connsiteX0" fmla="*/ 0 w 990596"/>
              <a:gd name="connsiteY0" fmla="*/ 1 h 489265"/>
              <a:gd name="connsiteX1" fmla="*/ 312688 w 990596"/>
              <a:gd name="connsiteY1" fmla="*/ 3176 h 489265"/>
              <a:gd name="connsiteX2" fmla="*/ 611138 w 990596"/>
              <a:gd name="connsiteY2" fmla="*/ 0 h 489265"/>
              <a:gd name="connsiteX3" fmla="*/ 990596 w 990596"/>
              <a:gd name="connsiteY3" fmla="*/ 1 h 489265"/>
              <a:gd name="connsiteX4" fmla="*/ 990596 w 990596"/>
              <a:gd name="connsiteY4" fmla="*/ 454752 h 489265"/>
              <a:gd name="connsiteX5" fmla="*/ 312688 w 990596"/>
              <a:gd name="connsiteY5" fmla="*/ 457201 h 489265"/>
              <a:gd name="connsiteX6" fmla="*/ 0 w 990596"/>
              <a:gd name="connsiteY6" fmla="*/ 454752 h 489265"/>
              <a:gd name="connsiteX7" fmla="*/ 0 w 990596"/>
              <a:gd name="connsiteY7" fmla="*/ 1 h 489265"/>
              <a:gd name="connsiteX0" fmla="*/ 0 w 990596"/>
              <a:gd name="connsiteY0" fmla="*/ 1 h 458386"/>
              <a:gd name="connsiteX1" fmla="*/ 312688 w 990596"/>
              <a:gd name="connsiteY1" fmla="*/ 3176 h 458386"/>
              <a:gd name="connsiteX2" fmla="*/ 611138 w 990596"/>
              <a:gd name="connsiteY2" fmla="*/ 0 h 458386"/>
              <a:gd name="connsiteX3" fmla="*/ 990596 w 990596"/>
              <a:gd name="connsiteY3" fmla="*/ 1 h 458386"/>
              <a:gd name="connsiteX4" fmla="*/ 990596 w 990596"/>
              <a:gd name="connsiteY4" fmla="*/ 454752 h 458386"/>
              <a:gd name="connsiteX5" fmla="*/ 312688 w 990596"/>
              <a:gd name="connsiteY5" fmla="*/ 457201 h 458386"/>
              <a:gd name="connsiteX6" fmla="*/ 0 w 990596"/>
              <a:gd name="connsiteY6" fmla="*/ 454752 h 458386"/>
              <a:gd name="connsiteX7" fmla="*/ 0 w 990596"/>
              <a:gd name="connsiteY7" fmla="*/ 1 h 458386"/>
              <a:gd name="connsiteX0" fmla="*/ 0 w 990596"/>
              <a:gd name="connsiteY0" fmla="*/ 1 h 489172"/>
              <a:gd name="connsiteX1" fmla="*/ 312688 w 990596"/>
              <a:gd name="connsiteY1" fmla="*/ 3176 h 489172"/>
              <a:gd name="connsiteX2" fmla="*/ 611138 w 990596"/>
              <a:gd name="connsiteY2" fmla="*/ 0 h 489172"/>
              <a:gd name="connsiteX3" fmla="*/ 990596 w 990596"/>
              <a:gd name="connsiteY3" fmla="*/ 1 h 489172"/>
              <a:gd name="connsiteX4" fmla="*/ 990596 w 990596"/>
              <a:gd name="connsiteY4" fmla="*/ 454752 h 489172"/>
              <a:gd name="connsiteX5" fmla="*/ 611138 w 990596"/>
              <a:gd name="connsiteY5" fmla="*/ 457201 h 489172"/>
              <a:gd name="connsiteX6" fmla="*/ 312688 w 990596"/>
              <a:gd name="connsiteY6" fmla="*/ 457201 h 489172"/>
              <a:gd name="connsiteX7" fmla="*/ 0 w 990596"/>
              <a:gd name="connsiteY7" fmla="*/ 454752 h 489172"/>
              <a:gd name="connsiteX8" fmla="*/ 0 w 990596"/>
              <a:gd name="connsiteY8" fmla="*/ 1 h 489172"/>
              <a:gd name="connsiteX0" fmla="*/ 0 w 990596"/>
              <a:gd name="connsiteY0" fmla="*/ 1 h 458253"/>
              <a:gd name="connsiteX1" fmla="*/ 312688 w 990596"/>
              <a:gd name="connsiteY1" fmla="*/ 3176 h 458253"/>
              <a:gd name="connsiteX2" fmla="*/ 611138 w 990596"/>
              <a:gd name="connsiteY2" fmla="*/ 0 h 458253"/>
              <a:gd name="connsiteX3" fmla="*/ 990596 w 990596"/>
              <a:gd name="connsiteY3" fmla="*/ 1 h 458253"/>
              <a:gd name="connsiteX4" fmla="*/ 990596 w 990596"/>
              <a:gd name="connsiteY4" fmla="*/ 454752 h 458253"/>
              <a:gd name="connsiteX5" fmla="*/ 611138 w 990596"/>
              <a:gd name="connsiteY5" fmla="*/ 457201 h 458253"/>
              <a:gd name="connsiteX6" fmla="*/ 312688 w 990596"/>
              <a:gd name="connsiteY6" fmla="*/ 457201 h 458253"/>
              <a:gd name="connsiteX7" fmla="*/ 0 w 990596"/>
              <a:gd name="connsiteY7" fmla="*/ 454752 h 458253"/>
              <a:gd name="connsiteX8" fmla="*/ 0 w 990596"/>
              <a:gd name="connsiteY8" fmla="*/ 1 h 458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0596" h="458253">
                <a:moveTo>
                  <a:pt x="0" y="1"/>
                </a:moveTo>
                <a:lnTo>
                  <a:pt x="312688" y="3176"/>
                </a:lnTo>
                <a:lnTo>
                  <a:pt x="611138" y="0"/>
                </a:lnTo>
                <a:lnTo>
                  <a:pt x="990596" y="1"/>
                </a:lnTo>
                <a:lnTo>
                  <a:pt x="990596" y="454752"/>
                </a:lnTo>
                <a:cubicBezTo>
                  <a:pt x="901953" y="461102"/>
                  <a:pt x="724123" y="456793"/>
                  <a:pt x="611138" y="457201"/>
                </a:cubicBezTo>
                <a:lnTo>
                  <a:pt x="312688" y="457201"/>
                </a:lnTo>
                <a:lnTo>
                  <a:pt x="0" y="454752"/>
                </a:lnTo>
                <a:lnTo>
                  <a:pt x="0" y="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Application</a:t>
            </a:r>
          </a:p>
          <a:p>
            <a:pPr algn="ctr"/>
            <a:r>
              <a:rPr lang="en-US" sz="1200" b="1" dirty="0"/>
              <a:t>Connector</a:t>
            </a:r>
          </a:p>
        </p:txBody>
      </p:sp>
      <p:sp>
        <p:nvSpPr>
          <p:cNvPr id="41" name="Cube 6">
            <a:extLst>
              <a:ext uri="{FF2B5EF4-FFF2-40B4-BE49-F238E27FC236}">
                <a16:creationId xmlns:a16="http://schemas.microsoft.com/office/drawing/2014/main" id="{917B2FC0-D03A-0649-9325-BF8B70739AE0}"/>
              </a:ext>
            </a:extLst>
          </p:cNvPr>
          <p:cNvSpPr/>
          <p:nvPr/>
        </p:nvSpPr>
        <p:spPr>
          <a:xfrm>
            <a:off x="5800690" y="3380540"/>
            <a:ext cx="1507173" cy="962025"/>
          </a:xfrm>
          <a:custGeom>
            <a:avLst/>
            <a:gdLst>
              <a:gd name="connsiteX0" fmla="*/ 0 w 1500188"/>
              <a:gd name="connsiteY0" fmla="*/ 106773 h 957262"/>
              <a:gd name="connsiteX1" fmla="*/ 1393415 w 1500188"/>
              <a:gd name="connsiteY1" fmla="*/ 106773 h 957262"/>
              <a:gd name="connsiteX2" fmla="*/ 1393415 w 1500188"/>
              <a:gd name="connsiteY2" fmla="*/ 957262 h 957262"/>
              <a:gd name="connsiteX3" fmla="*/ 0 w 1500188"/>
              <a:gd name="connsiteY3" fmla="*/ 957262 h 957262"/>
              <a:gd name="connsiteX4" fmla="*/ 0 w 1500188"/>
              <a:gd name="connsiteY4" fmla="*/ 106773 h 957262"/>
              <a:gd name="connsiteX0" fmla="*/ 1393415 w 1500188"/>
              <a:gd name="connsiteY0" fmla="*/ 106773 h 957262"/>
              <a:gd name="connsiteX1" fmla="*/ 1500188 w 1500188"/>
              <a:gd name="connsiteY1" fmla="*/ 0 h 957262"/>
              <a:gd name="connsiteX2" fmla="*/ 1500188 w 1500188"/>
              <a:gd name="connsiteY2" fmla="*/ 850489 h 957262"/>
              <a:gd name="connsiteX3" fmla="*/ 1393415 w 1500188"/>
              <a:gd name="connsiteY3" fmla="*/ 957262 h 957262"/>
              <a:gd name="connsiteX4" fmla="*/ 1393415 w 1500188"/>
              <a:gd name="connsiteY4" fmla="*/ 106773 h 957262"/>
              <a:gd name="connsiteX0" fmla="*/ 0 w 1500188"/>
              <a:gd name="connsiteY0" fmla="*/ 106773 h 957262"/>
              <a:gd name="connsiteX1" fmla="*/ 106773 w 1500188"/>
              <a:gd name="connsiteY1" fmla="*/ 0 h 957262"/>
              <a:gd name="connsiteX2" fmla="*/ 1500188 w 1500188"/>
              <a:gd name="connsiteY2" fmla="*/ 0 h 957262"/>
              <a:gd name="connsiteX3" fmla="*/ 1393415 w 1500188"/>
              <a:gd name="connsiteY3" fmla="*/ 106773 h 957262"/>
              <a:gd name="connsiteX4" fmla="*/ 0 w 1500188"/>
              <a:gd name="connsiteY4" fmla="*/ 106773 h 957262"/>
              <a:gd name="connsiteX0" fmla="*/ 0 w 1500188"/>
              <a:gd name="connsiteY0" fmla="*/ 106773 h 957262"/>
              <a:gd name="connsiteX1" fmla="*/ 106773 w 1500188"/>
              <a:gd name="connsiteY1" fmla="*/ 0 h 957262"/>
              <a:gd name="connsiteX2" fmla="*/ 1500188 w 1500188"/>
              <a:gd name="connsiteY2" fmla="*/ 0 h 957262"/>
              <a:gd name="connsiteX3" fmla="*/ 1500188 w 1500188"/>
              <a:gd name="connsiteY3" fmla="*/ 850489 h 957262"/>
              <a:gd name="connsiteX4" fmla="*/ 1393415 w 1500188"/>
              <a:gd name="connsiteY4" fmla="*/ 957262 h 957262"/>
              <a:gd name="connsiteX5" fmla="*/ 0 w 1500188"/>
              <a:gd name="connsiteY5" fmla="*/ 957262 h 957262"/>
              <a:gd name="connsiteX6" fmla="*/ 0 w 1500188"/>
              <a:gd name="connsiteY6" fmla="*/ 106773 h 957262"/>
              <a:gd name="connsiteX7" fmla="*/ 0 w 1500188"/>
              <a:gd name="connsiteY7" fmla="*/ 106773 h 957262"/>
              <a:gd name="connsiteX8" fmla="*/ 1393415 w 1500188"/>
              <a:gd name="connsiteY8" fmla="*/ 106773 h 957262"/>
              <a:gd name="connsiteX9" fmla="*/ 1500188 w 1500188"/>
              <a:gd name="connsiteY9" fmla="*/ 0 h 957262"/>
              <a:gd name="connsiteX10" fmla="*/ 1393415 w 1500188"/>
              <a:gd name="connsiteY10" fmla="*/ 106773 h 957262"/>
              <a:gd name="connsiteX11" fmla="*/ 1393415 w 1500188"/>
              <a:gd name="connsiteY11" fmla="*/ 957262 h 957262"/>
              <a:gd name="connsiteX0" fmla="*/ 0 w 1500188"/>
              <a:gd name="connsiteY0" fmla="*/ 106773 h 958850"/>
              <a:gd name="connsiteX1" fmla="*/ 1393415 w 1500188"/>
              <a:gd name="connsiteY1" fmla="*/ 106773 h 958850"/>
              <a:gd name="connsiteX2" fmla="*/ 1393415 w 1500188"/>
              <a:gd name="connsiteY2" fmla="*/ 957262 h 958850"/>
              <a:gd name="connsiteX3" fmla="*/ 0 w 1500188"/>
              <a:gd name="connsiteY3" fmla="*/ 957262 h 958850"/>
              <a:gd name="connsiteX4" fmla="*/ 0 w 1500188"/>
              <a:gd name="connsiteY4" fmla="*/ 106773 h 958850"/>
              <a:gd name="connsiteX0" fmla="*/ 1393415 w 1500188"/>
              <a:gd name="connsiteY0" fmla="*/ 106773 h 958850"/>
              <a:gd name="connsiteX1" fmla="*/ 1500188 w 1500188"/>
              <a:gd name="connsiteY1" fmla="*/ 0 h 958850"/>
              <a:gd name="connsiteX2" fmla="*/ 1500188 w 1500188"/>
              <a:gd name="connsiteY2" fmla="*/ 850489 h 958850"/>
              <a:gd name="connsiteX3" fmla="*/ 1393415 w 1500188"/>
              <a:gd name="connsiteY3" fmla="*/ 957262 h 958850"/>
              <a:gd name="connsiteX4" fmla="*/ 1393415 w 1500188"/>
              <a:gd name="connsiteY4" fmla="*/ 106773 h 958850"/>
              <a:gd name="connsiteX0" fmla="*/ 0 w 1500188"/>
              <a:gd name="connsiteY0" fmla="*/ 106773 h 958850"/>
              <a:gd name="connsiteX1" fmla="*/ 106773 w 1500188"/>
              <a:gd name="connsiteY1" fmla="*/ 0 h 958850"/>
              <a:gd name="connsiteX2" fmla="*/ 1500188 w 1500188"/>
              <a:gd name="connsiteY2" fmla="*/ 0 h 958850"/>
              <a:gd name="connsiteX3" fmla="*/ 1393415 w 1500188"/>
              <a:gd name="connsiteY3" fmla="*/ 106773 h 958850"/>
              <a:gd name="connsiteX4" fmla="*/ 0 w 1500188"/>
              <a:gd name="connsiteY4" fmla="*/ 106773 h 958850"/>
              <a:gd name="connsiteX0" fmla="*/ 0 w 1500188"/>
              <a:gd name="connsiteY0" fmla="*/ 106773 h 958850"/>
              <a:gd name="connsiteX1" fmla="*/ 106773 w 1500188"/>
              <a:gd name="connsiteY1" fmla="*/ 0 h 958850"/>
              <a:gd name="connsiteX2" fmla="*/ 1500188 w 1500188"/>
              <a:gd name="connsiteY2" fmla="*/ 0 h 958850"/>
              <a:gd name="connsiteX3" fmla="*/ 1500188 w 1500188"/>
              <a:gd name="connsiteY3" fmla="*/ 850489 h 958850"/>
              <a:gd name="connsiteX4" fmla="*/ 1393415 w 1500188"/>
              <a:gd name="connsiteY4" fmla="*/ 957262 h 958850"/>
              <a:gd name="connsiteX5" fmla="*/ 588032 w 1500188"/>
              <a:gd name="connsiteY5" fmla="*/ 958850 h 958850"/>
              <a:gd name="connsiteX6" fmla="*/ 0 w 1500188"/>
              <a:gd name="connsiteY6" fmla="*/ 957262 h 958850"/>
              <a:gd name="connsiteX7" fmla="*/ 0 w 1500188"/>
              <a:gd name="connsiteY7" fmla="*/ 106773 h 958850"/>
              <a:gd name="connsiteX8" fmla="*/ 0 w 1500188"/>
              <a:gd name="connsiteY8" fmla="*/ 106773 h 958850"/>
              <a:gd name="connsiteX9" fmla="*/ 1393415 w 1500188"/>
              <a:gd name="connsiteY9" fmla="*/ 106773 h 958850"/>
              <a:gd name="connsiteX10" fmla="*/ 1500188 w 1500188"/>
              <a:gd name="connsiteY10" fmla="*/ 0 h 958850"/>
              <a:gd name="connsiteX11" fmla="*/ 1393415 w 1500188"/>
              <a:gd name="connsiteY11" fmla="*/ 106773 h 958850"/>
              <a:gd name="connsiteX12" fmla="*/ 1393415 w 1500188"/>
              <a:gd name="connsiteY12" fmla="*/ 957262 h 958850"/>
              <a:gd name="connsiteX0" fmla="*/ 0 w 1500188"/>
              <a:gd name="connsiteY0" fmla="*/ 106773 h 962025"/>
              <a:gd name="connsiteX1" fmla="*/ 1393415 w 1500188"/>
              <a:gd name="connsiteY1" fmla="*/ 106773 h 962025"/>
              <a:gd name="connsiteX2" fmla="*/ 1393415 w 1500188"/>
              <a:gd name="connsiteY2" fmla="*/ 957262 h 962025"/>
              <a:gd name="connsiteX3" fmla="*/ 0 w 1500188"/>
              <a:gd name="connsiteY3" fmla="*/ 957262 h 962025"/>
              <a:gd name="connsiteX4" fmla="*/ 0 w 1500188"/>
              <a:gd name="connsiteY4" fmla="*/ 106773 h 962025"/>
              <a:gd name="connsiteX0" fmla="*/ 1393415 w 1500188"/>
              <a:gd name="connsiteY0" fmla="*/ 106773 h 962025"/>
              <a:gd name="connsiteX1" fmla="*/ 1500188 w 1500188"/>
              <a:gd name="connsiteY1" fmla="*/ 0 h 962025"/>
              <a:gd name="connsiteX2" fmla="*/ 1500188 w 1500188"/>
              <a:gd name="connsiteY2" fmla="*/ 850489 h 962025"/>
              <a:gd name="connsiteX3" fmla="*/ 1393415 w 1500188"/>
              <a:gd name="connsiteY3" fmla="*/ 957262 h 962025"/>
              <a:gd name="connsiteX4" fmla="*/ 1393415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393415 w 1500188"/>
              <a:gd name="connsiteY3" fmla="*/ 106773 h 962025"/>
              <a:gd name="connsiteX4" fmla="*/ 0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500188 w 1500188"/>
              <a:gd name="connsiteY3" fmla="*/ 850489 h 962025"/>
              <a:gd name="connsiteX4" fmla="*/ 1393415 w 1500188"/>
              <a:gd name="connsiteY4" fmla="*/ 957262 h 962025"/>
              <a:gd name="connsiteX5" fmla="*/ 902357 w 1500188"/>
              <a:gd name="connsiteY5" fmla="*/ 962025 h 962025"/>
              <a:gd name="connsiteX6" fmla="*/ 588032 w 1500188"/>
              <a:gd name="connsiteY6" fmla="*/ 958850 h 962025"/>
              <a:gd name="connsiteX7" fmla="*/ 0 w 1500188"/>
              <a:gd name="connsiteY7" fmla="*/ 957262 h 962025"/>
              <a:gd name="connsiteX8" fmla="*/ 0 w 1500188"/>
              <a:gd name="connsiteY8" fmla="*/ 106773 h 962025"/>
              <a:gd name="connsiteX9" fmla="*/ 0 w 1500188"/>
              <a:gd name="connsiteY9" fmla="*/ 106773 h 962025"/>
              <a:gd name="connsiteX10" fmla="*/ 1393415 w 1500188"/>
              <a:gd name="connsiteY10" fmla="*/ 106773 h 962025"/>
              <a:gd name="connsiteX11" fmla="*/ 1500188 w 1500188"/>
              <a:gd name="connsiteY11" fmla="*/ 0 h 962025"/>
              <a:gd name="connsiteX12" fmla="*/ 1393415 w 1500188"/>
              <a:gd name="connsiteY12" fmla="*/ 106773 h 962025"/>
              <a:gd name="connsiteX13" fmla="*/ 1393415 w 1500188"/>
              <a:gd name="connsiteY13" fmla="*/ 957262 h 962025"/>
              <a:gd name="connsiteX0" fmla="*/ 0 w 1500188"/>
              <a:gd name="connsiteY0" fmla="*/ 106773 h 962025"/>
              <a:gd name="connsiteX1" fmla="*/ 1393415 w 1500188"/>
              <a:gd name="connsiteY1" fmla="*/ 106773 h 962025"/>
              <a:gd name="connsiteX2" fmla="*/ 1393415 w 1500188"/>
              <a:gd name="connsiteY2" fmla="*/ 957262 h 962025"/>
              <a:gd name="connsiteX3" fmla="*/ 0 w 1500188"/>
              <a:gd name="connsiteY3" fmla="*/ 957262 h 962025"/>
              <a:gd name="connsiteX4" fmla="*/ 0 w 1500188"/>
              <a:gd name="connsiteY4" fmla="*/ 106773 h 962025"/>
              <a:gd name="connsiteX0" fmla="*/ 1393415 w 1500188"/>
              <a:gd name="connsiteY0" fmla="*/ 106773 h 962025"/>
              <a:gd name="connsiteX1" fmla="*/ 1500188 w 1500188"/>
              <a:gd name="connsiteY1" fmla="*/ 0 h 962025"/>
              <a:gd name="connsiteX2" fmla="*/ 1500188 w 1500188"/>
              <a:gd name="connsiteY2" fmla="*/ 850489 h 962025"/>
              <a:gd name="connsiteX3" fmla="*/ 1393415 w 1500188"/>
              <a:gd name="connsiteY3" fmla="*/ 957262 h 962025"/>
              <a:gd name="connsiteX4" fmla="*/ 1393415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393415 w 1500188"/>
              <a:gd name="connsiteY3" fmla="*/ 106773 h 962025"/>
              <a:gd name="connsiteX4" fmla="*/ 0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500188 w 1500188"/>
              <a:gd name="connsiteY3" fmla="*/ 850489 h 962025"/>
              <a:gd name="connsiteX4" fmla="*/ 1393415 w 1500188"/>
              <a:gd name="connsiteY4" fmla="*/ 957262 h 962025"/>
              <a:gd name="connsiteX5" fmla="*/ 902357 w 1500188"/>
              <a:gd name="connsiteY5" fmla="*/ 962025 h 962025"/>
              <a:gd name="connsiteX6" fmla="*/ 588032 w 1500188"/>
              <a:gd name="connsiteY6" fmla="*/ 958850 h 962025"/>
              <a:gd name="connsiteX7" fmla="*/ 0 w 1500188"/>
              <a:gd name="connsiteY7" fmla="*/ 957262 h 962025"/>
              <a:gd name="connsiteX8" fmla="*/ 0 w 1500188"/>
              <a:gd name="connsiteY8" fmla="*/ 106773 h 962025"/>
              <a:gd name="connsiteX9" fmla="*/ 0 w 1500188"/>
              <a:gd name="connsiteY9" fmla="*/ 106773 h 962025"/>
              <a:gd name="connsiteX10" fmla="*/ 584857 w 1500188"/>
              <a:gd name="connsiteY10" fmla="*/ 107950 h 962025"/>
              <a:gd name="connsiteX11" fmla="*/ 1393415 w 1500188"/>
              <a:gd name="connsiteY11" fmla="*/ 106773 h 962025"/>
              <a:gd name="connsiteX12" fmla="*/ 1500188 w 1500188"/>
              <a:gd name="connsiteY12" fmla="*/ 0 h 962025"/>
              <a:gd name="connsiteX13" fmla="*/ 1393415 w 1500188"/>
              <a:gd name="connsiteY13" fmla="*/ 106773 h 962025"/>
              <a:gd name="connsiteX14" fmla="*/ 1393415 w 1500188"/>
              <a:gd name="connsiteY14" fmla="*/ 957262 h 962025"/>
              <a:gd name="connsiteX0" fmla="*/ 0 w 1500188"/>
              <a:gd name="connsiteY0" fmla="*/ 106773 h 962025"/>
              <a:gd name="connsiteX1" fmla="*/ 1393415 w 1500188"/>
              <a:gd name="connsiteY1" fmla="*/ 106773 h 962025"/>
              <a:gd name="connsiteX2" fmla="*/ 1393415 w 1500188"/>
              <a:gd name="connsiteY2" fmla="*/ 957262 h 962025"/>
              <a:gd name="connsiteX3" fmla="*/ 0 w 1500188"/>
              <a:gd name="connsiteY3" fmla="*/ 957262 h 962025"/>
              <a:gd name="connsiteX4" fmla="*/ 0 w 1500188"/>
              <a:gd name="connsiteY4" fmla="*/ 106773 h 962025"/>
              <a:gd name="connsiteX0" fmla="*/ 1393415 w 1500188"/>
              <a:gd name="connsiteY0" fmla="*/ 106773 h 962025"/>
              <a:gd name="connsiteX1" fmla="*/ 1500188 w 1500188"/>
              <a:gd name="connsiteY1" fmla="*/ 0 h 962025"/>
              <a:gd name="connsiteX2" fmla="*/ 1500188 w 1500188"/>
              <a:gd name="connsiteY2" fmla="*/ 850489 h 962025"/>
              <a:gd name="connsiteX3" fmla="*/ 1393415 w 1500188"/>
              <a:gd name="connsiteY3" fmla="*/ 957262 h 962025"/>
              <a:gd name="connsiteX4" fmla="*/ 1393415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393415 w 1500188"/>
              <a:gd name="connsiteY3" fmla="*/ 106773 h 962025"/>
              <a:gd name="connsiteX4" fmla="*/ 0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500188 w 1500188"/>
              <a:gd name="connsiteY3" fmla="*/ 850489 h 962025"/>
              <a:gd name="connsiteX4" fmla="*/ 1393415 w 1500188"/>
              <a:gd name="connsiteY4" fmla="*/ 957262 h 962025"/>
              <a:gd name="connsiteX5" fmla="*/ 902357 w 1500188"/>
              <a:gd name="connsiteY5" fmla="*/ 962025 h 962025"/>
              <a:gd name="connsiteX6" fmla="*/ 588032 w 1500188"/>
              <a:gd name="connsiteY6" fmla="*/ 958850 h 962025"/>
              <a:gd name="connsiteX7" fmla="*/ 0 w 1500188"/>
              <a:gd name="connsiteY7" fmla="*/ 957262 h 962025"/>
              <a:gd name="connsiteX8" fmla="*/ 0 w 1500188"/>
              <a:gd name="connsiteY8" fmla="*/ 106773 h 962025"/>
              <a:gd name="connsiteX9" fmla="*/ 0 w 1500188"/>
              <a:gd name="connsiteY9" fmla="*/ 106773 h 962025"/>
              <a:gd name="connsiteX10" fmla="*/ 584857 w 1500188"/>
              <a:gd name="connsiteY10" fmla="*/ 107950 h 962025"/>
              <a:gd name="connsiteX11" fmla="*/ 902357 w 1500188"/>
              <a:gd name="connsiteY11" fmla="*/ 107950 h 962025"/>
              <a:gd name="connsiteX12" fmla="*/ 1393415 w 1500188"/>
              <a:gd name="connsiteY12" fmla="*/ 106773 h 962025"/>
              <a:gd name="connsiteX13" fmla="*/ 1500188 w 1500188"/>
              <a:gd name="connsiteY13" fmla="*/ 0 h 962025"/>
              <a:gd name="connsiteX14" fmla="*/ 1393415 w 1500188"/>
              <a:gd name="connsiteY14" fmla="*/ 106773 h 962025"/>
              <a:gd name="connsiteX15" fmla="*/ 1393415 w 1500188"/>
              <a:gd name="connsiteY15" fmla="*/ 957262 h 962025"/>
              <a:gd name="connsiteX0" fmla="*/ 3810 w 1503998"/>
              <a:gd name="connsiteY0" fmla="*/ 106773 h 962025"/>
              <a:gd name="connsiteX1" fmla="*/ 1397225 w 1503998"/>
              <a:gd name="connsiteY1" fmla="*/ 106773 h 962025"/>
              <a:gd name="connsiteX2" fmla="*/ 1397225 w 1503998"/>
              <a:gd name="connsiteY2" fmla="*/ 957262 h 962025"/>
              <a:gd name="connsiteX3" fmla="*/ 3810 w 1503998"/>
              <a:gd name="connsiteY3" fmla="*/ 957262 h 962025"/>
              <a:gd name="connsiteX4" fmla="*/ 3810 w 1503998"/>
              <a:gd name="connsiteY4" fmla="*/ 106773 h 962025"/>
              <a:gd name="connsiteX0" fmla="*/ 1397225 w 1503998"/>
              <a:gd name="connsiteY0" fmla="*/ 106773 h 962025"/>
              <a:gd name="connsiteX1" fmla="*/ 1503998 w 1503998"/>
              <a:gd name="connsiteY1" fmla="*/ 0 h 962025"/>
              <a:gd name="connsiteX2" fmla="*/ 1503998 w 1503998"/>
              <a:gd name="connsiteY2" fmla="*/ 850489 h 962025"/>
              <a:gd name="connsiteX3" fmla="*/ 1397225 w 1503998"/>
              <a:gd name="connsiteY3" fmla="*/ 957262 h 962025"/>
              <a:gd name="connsiteX4" fmla="*/ 1397225 w 1503998"/>
              <a:gd name="connsiteY4" fmla="*/ 106773 h 962025"/>
              <a:gd name="connsiteX0" fmla="*/ 3810 w 1503998"/>
              <a:gd name="connsiteY0" fmla="*/ 106773 h 962025"/>
              <a:gd name="connsiteX1" fmla="*/ 110583 w 1503998"/>
              <a:gd name="connsiteY1" fmla="*/ 0 h 962025"/>
              <a:gd name="connsiteX2" fmla="*/ 1503998 w 1503998"/>
              <a:gd name="connsiteY2" fmla="*/ 0 h 962025"/>
              <a:gd name="connsiteX3" fmla="*/ 1397225 w 1503998"/>
              <a:gd name="connsiteY3" fmla="*/ 106773 h 962025"/>
              <a:gd name="connsiteX4" fmla="*/ 3810 w 1503998"/>
              <a:gd name="connsiteY4" fmla="*/ 106773 h 962025"/>
              <a:gd name="connsiteX0" fmla="*/ 3810 w 1503998"/>
              <a:gd name="connsiteY0" fmla="*/ 106773 h 962025"/>
              <a:gd name="connsiteX1" fmla="*/ 110583 w 1503998"/>
              <a:gd name="connsiteY1" fmla="*/ 0 h 962025"/>
              <a:gd name="connsiteX2" fmla="*/ 1503998 w 1503998"/>
              <a:gd name="connsiteY2" fmla="*/ 0 h 962025"/>
              <a:gd name="connsiteX3" fmla="*/ 1503998 w 1503998"/>
              <a:gd name="connsiteY3" fmla="*/ 850489 h 962025"/>
              <a:gd name="connsiteX4" fmla="*/ 1397225 w 1503998"/>
              <a:gd name="connsiteY4" fmla="*/ 957262 h 962025"/>
              <a:gd name="connsiteX5" fmla="*/ 906167 w 1503998"/>
              <a:gd name="connsiteY5" fmla="*/ 962025 h 962025"/>
              <a:gd name="connsiteX6" fmla="*/ 591842 w 1503998"/>
              <a:gd name="connsiteY6" fmla="*/ 958850 h 962025"/>
              <a:gd name="connsiteX7" fmla="*/ 3810 w 1503998"/>
              <a:gd name="connsiteY7" fmla="*/ 957262 h 962025"/>
              <a:gd name="connsiteX8" fmla="*/ 0 w 1503998"/>
              <a:gd name="connsiteY8" fmla="*/ 593725 h 962025"/>
              <a:gd name="connsiteX9" fmla="*/ 3810 w 1503998"/>
              <a:gd name="connsiteY9" fmla="*/ 106773 h 962025"/>
              <a:gd name="connsiteX10" fmla="*/ 3810 w 1503998"/>
              <a:gd name="connsiteY10" fmla="*/ 106773 h 962025"/>
              <a:gd name="connsiteX11" fmla="*/ 588667 w 1503998"/>
              <a:gd name="connsiteY11" fmla="*/ 107950 h 962025"/>
              <a:gd name="connsiteX12" fmla="*/ 906167 w 1503998"/>
              <a:gd name="connsiteY12" fmla="*/ 107950 h 962025"/>
              <a:gd name="connsiteX13" fmla="*/ 1397225 w 1503998"/>
              <a:gd name="connsiteY13" fmla="*/ 106773 h 962025"/>
              <a:gd name="connsiteX14" fmla="*/ 1503998 w 1503998"/>
              <a:gd name="connsiteY14" fmla="*/ 0 h 962025"/>
              <a:gd name="connsiteX15" fmla="*/ 1397225 w 1503998"/>
              <a:gd name="connsiteY15" fmla="*/ 106773 h 962025"/>
              <a:gd name="connsiteX16" fmla="*/ 1397225 w 1503998"/>
              <a:gd name="connsiteY16" fmla="*/ 957262 h 962025"/>
              <a:gd name="connsiteX0" fmla="*/ 6985 w 1507173"/>
              <a:gd name="connsiteY0" fmla="*/ 106773 h 962025"/>
              <a:gd name="connsiteX1" fmla="*/ 1400400 w 1507173"/>
              <a:gd name="connsiteY1" fmla="*/ 106773 h 962025"/>
              <a:gd name="connsiteX2" fmla="*/ 1400400 w 1507173"/>
              <a:gd name="connsiteY2" fmla="*/ 957262 h 962025"/>
              <a:gd name="connsiteX3" fmla="*/ 6985 w 1507173"/>
              <a:gd name="connsiteY3" fmla="*/ 957262 h 962025"/>
              <a:gd name="connsiteX4" fmla="*/ 6985 w 1507173"/>
              <a:gd name="connsiteY4" fmla="*/ 106773 h 962025"/>
              <a:gd name="connsiteX0" fmla="*/ 1400400 w 1507173"/>
              <a:gd name="connsiteY0" fmla="*/ 106773 h 962025"/>
              <a:gd name="connsiteX1" fmla="*/ 1507173 w 1507173"/>
              <a:gd name="connsiteY1" fmla="*/ 0 h 962025"/>
              <a:gd name="connsiteX2" fmla="*/ 1507173 w 1507173"/>
              <a:gd name="connsiteY2" fmla="*/ 850489 h 962025"/>
              <a:gd name="connsiteX3" fmla="*/ 1400400 w 1507173"/>
              <a:gd name="connsiteY3" fmla="*/ 957262 h 962025"/>
              <a:gd name="connsiteX4" fmla="*/ 1400400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400400 w 1507173"/>
              <a:gd name="connsiteY3" fmla="*/ 106773 h 962025"/>
              <a:gd name="connsiteX4" fmla="*/ 6985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507173 w 1507173"/>
              <a:gd name="connsiteY3" fmla="*/ 850489 h 962025"/>
              <a:gd name="connsiteX4" fmla="*/ 1400400 w 1507173"/>
              <a:gd name="connsiteY4" fmla="*/ 957262 h 962025"/>
              <a:gd name="connsiteX5" fmla="*/ 909342 w 1507173"/>
              <a:gd name="connsiteY5" fmla="*/ 962025 h 962025"/>
              <a:gd name="connsiteX6" fmla="*/ 595017 w 1507173"/>
              <a:gd name="connsiteY6" fmla="*/ 958850 h 962025"/>
              <a:gd name="connsiteX7" fmla="*/ 6985 w 1507173"/>
              <a:gd name="connsiteY7" fmla="*/ 957262 h 962025"/>
              <a:gd name="connsiteX8" fmla="*/ 3175 w 1507173"/>
              <a:gd name="connsiteY8" fmla="*/ 593725 h 962025"/>
              <a:gd name="connsiteX9" fmla="*/ 0 w 1507173"/>
              <a:gd name="connsiteY9" fmla="*/ 368300 h 962025"/>
              <a:gd name="connsiteX10" fmla="*/ 6985 w 1507173"/>
              <a:gd name="connsiteY10" fmla="*/ 106773 h 962025"/>
              <a:gd name="connsiteX11" fmla="*/ 6985 w 1507173"/>
              <a:gd name="connsiteY11" fmla="*/ 106773 h 962025"/>
              <a:gd name="connsiteX12" fmla="*/ 591842 w 1507173"/>
              <a:gd name="connsiteY12" fmla="*/ 107950 h 962025"/>
              <a:gd name="connsiteX13" fmla="*/ 909342 w 1507173"/>
              <a:gd name="connsiteY13" fmla="*/ 107950 h 962025"/>
              <a:gd name="connsiteX14" fmla="*/ 1400400 w 1507173"/>
              <a:gd name="connsiteY14" fmla="*/ 106773 h 962025"/>
              <a:gd name="connsiteX15" fmla="*/ 1507173 w 1507173"/>
              <a:gd name="connsiteY15" fmla="*/ 0 h 962025"/>
              <a:gd name="connsiteX16" fmla="*/ 1400400 w 1507173"/>
              <a:gd name="connsiteY16" fmla="*/ 106773 h 962025"/>
              <a:gd name="connsiteX17" fmla="*/ 1400400 w 1507173"/>
              <a:gd name="connsiteY17" fmla="*/ 957262 h 962025"/>
              <a:gd name="connsiteX0" fmla="*/ 6985 w 1507173"/>
              <a:gd name="connsiteY0" fmla="*/ 106773 h 962025"/>
              <a:gd name="connsiteX1" fmla="*/ 1400400 w 1507173"/>
              <a:gd name="connsiteY1" fmla="*/ 106773 h 962025"/>
              <a:gd name="connsiteX2" fmla="*/ 1400400 w 1507173"/>
              <a:gd name="connsiteY2" fmla="*/ 957262 h 962025"/>
              <a:gd name="connsiteX3" fmla="*/ 6985 w 1507173"/>
              <a:gd name="connsiteY3" fmla="*/ 957262 h 962025"/>
              <a:gd name="connsiteX4" fmla="*/ 6985 w 1507173"/>
              <a:gd name="connsiteY4" fmla="*/ 106773 h 962025"/>
              <a:gd name="connsiteX0" fmla="*/ 1400400 w 1507173"/>
              <a:gd name="connsiteY0" fmla="*/ 106773 h 962025"/>
              <a:gd name="connsiteX1" fmla="*/ 1507173 w 1507173"/>
              <a:gd name="connsiteY1" fmla="*/ 0 h 962025"/>
              <a:gd name="connsiteX2" fmla="*/ 1507173 w 1507173"/>
              <a:gd name="connsiteY2" fmla="*/ 850489 h 962025"/>
              <a:gd name="connsiteX3" fmla="*/ 1400400 w 1507173"/>
              <a:gd name="connsiteY3" fmla="*/ 957262 h 962025"/>
              <a:gd name="connsiteX4" fmla="*/ 1400400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400400 w 1507173"/>
              <a:gd name="connsiteY3" fmla="*/ 106773 h 962025"/>
              <a:gd name="connsiteX4" fmla="*/ 6985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507173 w 1507173"/>
              <a:gd name="connsiteY3" fmla="*/ 850489 h 962025"/>
              <a:gd name="connsiteX4" fmla="*/ 1400400 w 1507173"/>
              <a:gd name="connsiteY4" fmla="*/ 957262 h 962025"/>
              <a:gd name="connsiteX5" fmla="*/ 909342 w 1507173"/>
              <a:gd name="connsiteY5" fmla="*/ 962025 h 962025"/>
              <a:gd name="connsiteX6" fmla="*/ 595017 w 1507173"/>
              <a:gd name="connsiteY6" fmla="*/ 958850 h 962025"/>
              <a:gd name="connsiteX7" fmla="*/ 6985 w 1507173"/>
              <a:gd name="connsiteY7" fmla="*/ 957262 h 962025"/>
              <a:gd name="connsiteX8" fmla="*/ 3175 w 1507173"/>
              <a:gd name="connsiteY8" fmla="*/ 593725 h 962025"/>
              <a:gd name="connsiteX9" fmla="*/ 0 w 1507173"/>
              <a:gd name="connsiteY9" fmla="*/ 368300 h 962025"/>
              <a:gd name="connsiteX10" fmla="*/ 6985 w 1507173"/>
              <a:gd name="connsiteY10" fmla="*/ 106773 h 962025"/>
              <a:gd name="connsiteX11" fmla="*/ 6985 w 1507173"/>
              <a:gd name="connsiteY11" fmla="*/ 106773 h 962025"/>
              <a:gd name="connsiteX12" fmla="*/ 591842 w 1507173"/>
              <a:gd name="connsiteY12" fmla="*/ 107950 h 962025"/>
              <a:gd name="connsiteX13" fmla="*/ 909342 w 1507173"/>
              <a:gd name="connsiteY13" fmla="*/ 107950 h 962025"/>
              <a:gd name="connsiteX14" fmla="*/ 1400400 w 1507173"/>
              <a:gd name="connsiteY14" fmla="*/ 106773 h 962025"/>
              <a:gd name="connsiteX15" fmla="*/ 1507173 w 1507173"/>
              <a:gd name="connsiteY15" fmla="*/ 0 h 962025"/>
              <a:gd name="connsiteX16" fmla="*/ 1400400 w 1507173"/>
              <a:gd name="connsiteY16" fmla="*/ 106773 h 962025"/>
              <a:gd name="connsiteX17" fmla="*/ 1397001 w 1507173"/>
              <a:gd name="connsiteY17" fmla="*/ 371475 h 962025"/>
              <a:gd name="connsiteX18" fmla="*/ 1400400 w 1507173"/>
              <a:gd name="connsiteY18" fmla="*/ 957262 h 962025"/>
              <a:gd name="connsiteX0" fmla="*/ 6985 w 1507173"/>
              <a:gd name="connsiteY0" fmla="*/ 106773 h 962025"/>
              <a:gd name="connsiteX1" fmla="*/ 1400400 w 1507173"/>
              <a:gd name="connsiteY1" fmla="*/ 106773 h 962025"/>
              <a:gd name="connsiteX2" fmla="*/ 1400400 w 1507173"/>
              <a:gd name="connsiteY2" fmla="*/ 957262 h 962025"/>
              <a:gd name="connsiteX3" fmla="*/ 6985 w 1507173"/>
              <a:gd name="connsiteY3" fmla="*/ 957262 h 962025"/>
              <a:gd name="connsiteX4" fmla="*/ 6985 w 1507173"/>
              <a:gd name="connsiteY4" fmla="*/ 106773 h 962025"/>
              <a:gd name="connsiteX0" fmla="*/ 1400400 w 1507173"/>
              <a:gd name="connsiteY0" fmla="*/ 106773 h 962025"/>
              <a:gd name="connsiteX1" fmla="*/ 1507173 w 1507173"/>
              <a:gd name="connsiteY1" fmla="*/ 0 h 962025"/>
              <a:gd name="connsiteX2" fmla="*/ 1507173 w 1507173"/>
              <a:gd name="connsiteY2" fmla="*/ 850489 h 962025"/>
              <a:gd name="connsiteX3" fmla="*/ 1400400 w 1507173"/>
              <a:gd name="connsiteY3" fmla="*/ 957262 h 962025"/>
              <a:gd name="connsiteX4" fmla="*/ 1400400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400400 w 1507173"/>
              <a:gd name="connsiteY3" fmla="*/ 106773 h 962025"/>
              <a:gd name="connsiteX4" fmla="*/ 6985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507173 w 1507173"/>
              <a:gd name="connsiteY3" fmla="*/ 850489 h 962025"/>
              <a:gd name="connsiteX4" fmla="*/ 1400400 w 1507173"/>
              <a:gd name="connsiteY4" fmla="*/ 957262 h 962025"/>
              <a:gd name="connsiteX5" fmla="*/ 909342 w 1507173"/>
              <a:gd name="connsiteY5" fmla="*/ 962025 h 962025"/>
              <a:gd name="connsiteX6" fmla="*/ 595017 w 1507173"/>
              <a:gd name="connsiteY6" fmla="*/ 958850 h 962025"/>
              <a:gd name="connsiteX7" fmla="*/ 6985 w 1507173"/>
              <a:gd name="connsiteY7" fmla="*/ 957262 h 962025"/>
              <a:gd name="connsiteX8" fmla="*/ 3175 w 1507173"/>
              <a:gd name="connsiteY8" fmla="*/ 593725 h 962025"/>
              <a:gd name="connsiteX9" fmla="*/ 0 w 1507173"/>
              <a:gd name="connsiteY9" fmla="*/ 368300 h 962025"/>
              <a:gd name="connsiteX10" fmla="*/ 6985 w 1507173"/>
              <a:gd name="connsiteY10" fmla="*/ 106773 h 962025"/>
              <a:gd name="connsiteX11" fmla="*/ 6985 w 1507173"/>
              <a:gd name="connsiteY11" fmla="*/ 106773 h 962025"/>
              <a:gd name="connsiteX12" fmla="*/ 591842 w 1507173"/>
              <a:gd name="connsiteY12" fmla="*/ 107950 h 962025"/>
              <a:gd name="connsiteX13" fmla="*/ 909342 w 1507173"/>
              <a:gd name="connsiteY13" fmla="*/ 107950 h 962025"/>
              <a:gd name="connsiteX14" fmla="*/ 1400400 w 1507173"/>
              <a:gd name="connsiteY14" fmla="*/ 106773 h 962025"/>
              <a:gd name="connsiteX15" fmla="*/ 1507173 w 1507173"/>
              <a:gd name="connsiteY15" fmla="*/ 0 h 962025"/>
              <a:gd name="connsiteX16" fmla="*/ 1400400 w 1507173"/>
              <a:gd name="connsiteY16" fmla="*/ 106773 h 962025"/>
              <a:gd name="connsiteX17" fmla="*/ 1397001 w 1507173"/>
              <a:gd name="connsiteY17" fmla="*/ 371475 h 962025"/>
              <a:gd name="connsiteX18" fmla="*/ 1397001 w 1507173"/>
              <a:gd name="connsiteY18" fmla="*/ 596900 h 962025"/>
              <a:gd name="connsiteX19" fmla="*/ 1400400 w 1507173"/>
              <a:gd name="connsiteY19" fmla="*/ 95726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07173" h="962025" stroke="0" extrusionOk="0">
                <a:moveTo>
                  <a:pt x="6985" y="106773"/>
                </a:moveTo>
                <a:lnTo>
                  <a:pt x="1400400" y="106773"/>
                </a:lnTo>
                <a:lnTo>
                  <a:pt x="1400400" y="957262"/>
                </a:lnTo>
                <a:lnTo>
                  <a:pt x="6985" y="957262"/>
                </a:lnTo>
                <a:lnTo>
                  <a:pt x="6985" y="106773"/>
                </a:lnTo>
                <a:close/>
              </a:path>
              <a:path w="1507173" h="962025" fill="darkenLess" stroke="0" extrusionOk="0">
                <a:moveTo>
                  <a:pt x="1400400" y="106773"/>
                </a:moveTo>
                <a:lnTo>
                  <a:pt x="1507173" y="0"/>
                </a:lnTo>
                <a:lnTo>
                  <a:pt x="1507173" y="850489"/>
                </a:lnTo>
                <a:lnTo>
                  <a:pt x="1400400" y="957262"/>
                </a:lnTo>
                <a:lnTo>
                  <a:pt x="1400400" y="106773"/>
                </a:lnTo>
                <a:close/>
              </a:path>
              <a:path w="1507173" h="962025" fill="lightenLess" stroke="0" extrusionOk="0">
                <a:moveTo>
                  <a:pt x="6985" y="106773"/>
                </a:moveTo>
                <a:lnTo>
                  <a:pt x="113758" y="0"/>
                </a:lnTo>
                <a:lnTo>
                  <a:pt x="1507173" y="0"/>
                </a:lnTo>
                <a:lnTo>
                  <a:pt x="1400400" y="106773"/>
                </a:lnTo>
                <a:lnTo>
                  <a:pt x="6985" y="106773"/>
                </a:lnTo>
                <a:close/>
              </a:path>
              <a:path w="1507173" h="962025" fill="none" extrusionOk="0">
                <a:moveTo>
                  <a:pt x="6985" y="106773"/>
                </a:moveTo>
                <a:lnTo>
                  <a:pt x="113758" y="0"/>
                </a:lnTo>
                <a:lnTo>
                  <a:pt x="1507173" y="0"/>
                </a:lnTo>
                <a:lnTo>
                  <a:pt x="1507173" y="850489"/>
                </a:lnTo>
                <a:lnTo>
                  <a:pt x="1400400" y="957262"/>
                </a:lnTo>
                <a:lnTo>
                  <a:pt x="909342" y="962025"/>
                </a:lnTo>
                <a:lnTo>
                  <a:pt x="595017" y="958850"/>
                </a:lnTo>
                <a:lnTo>
                  <a:pt x="6985" y="957262"/>
                </a:lnTo>
                <a:lnTo>
                  <a:pt x="3175" y="593725"/>
                </a:lnTo>
                <a:cubicBezTo>
                  <a:pt x="2117" y="518583"/>
                  <a:pt x="1058" y="443442"/>
                  <a:pt x="0" y="368300"/>
                </a:cubicBezTo>
                <a:lnTo>
                  <a:pt x="6985" y="106773"/>
                </a:lnTo>
                <a:close/>
                <a:moveTo>
                  <a:pt x="6985" y="106773"/>
                </a:moveTo>
                <a:lnTo>
                  <a:pt x="591842" y="107950"/>
                </a:lnTo>
                <a:lnTo>
                  <a:pt x="909342" y="107950"/>
                </a:lnTo>
                <a:lnTo>
                  <a:pt x="1400400" y="106773"/>
                </a:lnTo>
                <a:lnTo>
                  <a:pt x="1507173" y="0"/>
                </a:lnTo>
                <a:moveTo>
                  <a:pt x="1400400" y="106773"/>
                </a:moveTo>
                <a:lnTo>
                  <a:pt x="1397001" y="371475"/>
                </a:lnTo>
                <a:lnTo>
                  <a:pt x="1397001" y="596900"/>
                </a:lnTo>
                <a:lnTo>
                  <a:pt x="1400400" y="957262"/>
                </a:lnTo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Watson </a:t>
            </a:r>
            <a:r>
              <a:rPr lang="en-US" sz="1600" b="1" dirty="0" err="1"/>
              <a:t>IoT</a:t>
            </a:r>
            <a:br>
              <a:rPr lang="en-US" sz="1600" b="1" dirty="0"/>
            </a:br>
            <a:r>
              <a:rPr lang="en-US" sz="1600" b="1" dirty="0"/>
              <a:t>Platform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411B50-0316-6D4C-A5DE-010A4D45C1A7}"/>
              </a:ext>
            </a:extLst>
          </p:cNvPr>
          <p:cNvCxnSpPr>
            <a:cxnSpLocks/>
            <a:stCxn id="41" idx="12"/>
            <a:endCxn id="41" idx="5"/>
          </p:cNvCxnSpPr>
          <p:nvPr/>
        </p:nvCxnSpPr>
        <p:spPr>
          <a:xfrm>
            <a:off x="6392532" y="3488490"/>
            <a:ext cx="317500" cy="854075"/>
          </a:xfrm>
          <a:prstGeom prst="straightConnector1">
            <a:avLst/>
          </a:prstGeom>
          <a:ln w="25400">
            <a:solidFill>
              <a:schemeClr val="accent1">
                <a:alpha val="51000"/>
              </a:schemeClr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A6FA81F-DB27-1D43-94C3-7185DF91BF7B}"/>
              </a:ext>
            </a:extLst>
          </p:cNvPr>
          <p:cNvCxnSpPr>
            <a:cxnSpLocks/>
            <a:stCxn id="41" idx="6"/>
            <a:endCxn id="41" idx="13"/>
          </p:cNvCxnSpPr>
          <p:nvPr/>
        </p:nvCxnSpPr>
        <p:spPr>
          <a:xfrm flipV="1">
            <a:off x="6395707" y="3488490"/>
            <a:ext cx="314325" cy="850900"/>
          </a:xfrm>
          <a:prstGeom prst="straightConnector1">
            <a:avLst/>
          </a:prstGeom>
          <a:ln w="25400">
            <a:solidFill>
              <a:schemeClr val="accent1">
                <a:alpha val="51000"/>
              </a:schemeClr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1FDB8A0-29BC-3A42-8E17-88AE7ABF06A4}"/>
              </a:ext>
            </a:extLst>
          </p:cNvPr>
          <p:cNvCxnSpPr>
            <a:cxnSpLocks/>
            <a:endCxn id="41" idx="6"/>
          </p:cNvCxnSpPr>
          <p:nvPr/>
        </p:nvCxnSpPr>
        <p:spPr>
          <a:xfrm flipV="1">
            <a:off x="6395707" y="4339390"/>
            <a:ext cx="0" cy="764341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4E19856-93DD-7A42-A0EA-E311BFBF1D55}"/>
              </a:ext>
            </a:extLst>
          </p:cNvPr>
          <p:cNvCxnSpPr>
            <a:cxnSpLocks/>
            <a:stCxn id="41" idx="5"/>
          </p:cNvCxnSpPr>
          <p:nvPr/>
        </p:nvCxnSpPr>
        <p:spPr>
          <a:xfrm>
            <a:off x="6710032" y="4342565"/>
            <a:ext cx="0" cy="761166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5E9D686-4E43-3646-8367-C9013E7EF0B6}"/>
              </a:ext>
            </a:extLst>
          </p:cNvPr>
          <p:cNvCxnSpPr>
            <a:cxnSpLocks/>
            <a:endCxn id="41" idx="12"/>
          </p:cNvCxnSpPr>
          <p:nvPr/>
        </p:nvCxnSpPr>
        <p:spPr>
          <a:xfrm>
            <a:off x="6389649" y="2894544"/>
            <a:ext cx="2883" cy="593946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BD84AB9-FB95-6844-8ACB-5AD54C7BF58D}"/>
              </a:ext>
            </a:extLst>
          </p:cNvPr>
          <p:cNvCxnSpPr>
            <a:cxnSpLocks/>
            <a:stCxn id="41" idx="13"/>
          </p:cNvCxnSpPr>
          <p:nvPr/>
        </p:nvCxnSpPr>
        <p:spPr>
          <a:xfrm flipV="1">
            <a:off x="6710032" y="2883393"/>
            <a:ext cx="0" cy="605097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09BEAF7-B1FD-BD41-8A82-8132D9B8DFCA}"/>
              </a:ext>
            </a:extLst>
          </p:cNvPr>
          <p:cNvSpPr txBox="1"/>
          <p:nvPr/>
        </p:nvSpPr>
        <p:spPr>
          <a:xfrm>
            <a:off x="4102069" y="2421728"/>
            <a:ext cx="102385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encode</a:t>
            </a:r>
            <a:b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cmd. data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33461BC-A8E2-3C43-9BE6-4B48679A4446}"/>
              </a:ext>
            </a:extLst>
          </p:cNvPr>
          <p:cNvSpPr txBox="1"/>
          <p:nvPr/>
        </p:nvSpPr>
        <p:spPr>
          <a:xfrm>
            <a:off x="7090435" y="2404674"/>
            <a:ext cx="69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events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7321C60-4FB2-8A47-BD7B-D3EAAB3874E5}"/>
              </a:ext>
            </a:extLst>
          </p:cNvPr>
          <p:cNvSpPr txBox="1"/>
          <p:nvPr/>
        </p:nvSpPr>
        <p:spPr>
          <a:xfrm>
            <a:off x="5072036" y="2367809"/>
            <a:ext cx="1027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commands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1BF35B9-6501-0949-B30C-9EF235B5E54F}"/>
              </a:ext>
            </a:extLst>
          </p:cNvPr>
          <p:cNvSpPr txBox="1"/>
          <p:nvPr/>
        </p:nvSpPr>
        <p:spPr>
          <a:xfrm>
            <a:off x="6055984" y="1409430"/>
            <a:ext cx="1023851" cy="830997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9050">
            <a:prstDash val="sysDash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br>
              <a:rPr lang="en-US" sz="1200" b="1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b="1" i="1" dirty="0">
                <a:solidFill>
                  <a:schemeClr val="accent1">
                    <a:lumMod val="75000"/>
                  </a:schemeClr>
                </a:solidFill>
              </a:rPr>
              <a:t>cloud</a:t>
            </a:r>
            <a:br>
              <a:rPr lang="en-US" sz="1200" b="1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b="1" i="1" dirty="0">
                <a:solidFill>
                  <a:schemeClr val="accent1">
                    <a:lumMod val="75000"/>
                  </a:schemeClr>
                </a:solidFill>
              </a:rPr>
              <a:t>analytics</a:t>
            </a:r>
          </a:p>
          <a:p>
            <a:pPr algn="ctr"/>
            <a:endParaRPr lang="en-US" sz="12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7" name="Folded Corner 126">
            <a:extLst>
              <a:ext uri="{FF2B5EF4-FFF2-40B4-BE49-F238E27FC236}">
                <a16:creationId xmlns:a16="http://schemas.microsoft.com/office/drawing/2014/main" id="{B8F4F5BF-B8A0-C643-9B58-6EB699A0587C}"/>
              </a:ext>
            </a:extLst>
          </p:cNvPr>
          <p:cNvSpPr/>
          <p:nvPr/>
        </p:nvSpPr>
        <p:spPr>
          <a:xfrm>
            <a:off x="4494618" y="3418129"/>
            <a:ext cx="961191" cy="556336"/>
          </a:xfrm>
          <a:prstGeom prst="foldedCorner">
            <a:avLst>
              <a:gd name="adj" fmla="val 3023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application</a:t>
            </a:r>
            <a:br>
              <a:rPr lang="en-US" sz="1200" b="1" dirty="0"/>
            </a:br>
            <a:r>
              <a:rPr lang="en-US" sz="1200" b="1" dirty="0"/>
              <a:t>credentials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531E503-2EC3-0249-A7BB-2FD793677BE2}"/>
              </a:ext>
            </a:extLst>
          </p:cNvPr>
          <p:cNvSpPr txBox="1"/>
          <p:nvPr/>
        </p:nvSpPr>
        <p:spPr>
          <a:xfrm>
            <a:off x="6515243" y="511769"/>
            <a:ext cx="141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IBM Cloud</a:t>
            </a:r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6D705B59-5EA4-7A4A-87D9-327A25F67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130" y="399059"/>
            <a:ext cx="607562" cy="60756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F6AF4EF-088D-834A-8071-4156F9ABD978}"/>
              </a:ext>
            </a:extLst>
          </p:cNvPr>
          <p:cNvSpPr txBox="1"/>
          <p:nvPr/>
        </p:nvSpPr>
        <p:spPr>
          <a:xfrm>
            <a:off x="7882837" y="2432879"/>
            <a:ext cx="102385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decode</a:t>
            </a:r>
            <a:b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event data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725719-8EBE-0D4A-AC80-88BBC5F3A75C}"/>
              </a:ext>
            </a:extLst>
          </p:cNvPr>
          <p:cNvCxnSpPr>
            <a:cxnSpLocks/>
            <a:stCxn id="99" idx="3"/>
          </p:cNvCxnSpPr>
          <p:nvPr/>
        </p:nvCxnSpPr>
        <p:spPr>
          <a:xfrm flipV="1">
            <a:off x="5125920" y="2641411"/>
            <a:ext cx="930064" cy="11150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68BB01-4680-6A44-ABA7-0696052AEC59}"/>
              </a:ext>
            </a:extLst>
          </p:cNvPr>
          <p:cNvCxnSpPr>
            <a:cxnSpLocks/>
          </p:cNvCxnSpPr>
          <p:nvPr/>
        </p:nvCxnSpPr>
        <p:spPr>
          <a:xfrm>
            <a:off x="7079835" y="2660141"/>
            <a:ext cx="803002" cy="0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09B76B0-19EA-4445-A16D-CD5D3864BB46}"/>
              </a:ext>
            </a:extLst>
          </p:cNvPr>
          <p:cNvCxnSpPr>
            <a:stCxn id="44" idx="3"/>
            <a:endCxn id="113" idx="3"/>
          </p:cNvCxnSpPr>
          <p:nvPr/>
        </p:nvCxnSpPr>
        <p:spPr>
          <a:xfrm flipH="1" flipV="1">
            <a:off x="7079835" y="1824929"/>
            <a:ext cx="1826853" cy="838783"/>
          </a:xfrm>
          <a:prstGeom prst="bentConnector3">
            <a:avLst>
              <a:gd name="adj1" fmla="val -12513"/>
            </a:avLst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4561D258-FC71-FE4D-B875-CC99AF5F12D9}"/>
              </a:ext>
            </a:extLst>
          </p:cNvPr>
          <p:cNvCxnSpPr>
            <a:stCxn id="113" idx="1"/>
            <a:endCxn id="99" idx="1"/>
          </p:cNvCxnSpPr>
          <p:nvPr/>
        </p:nvCxnSpPr>
        <p:spPr>
          <a:xfrm rot="10800000" flipV="1">
            <a:off x="4102070" y="1824929"/>
            <a:ext cx="1953915" cy="827632"/>
          </a:xfrm>
          <a:prstGeom prst="bentConnector3">
            <a:avLst>
              <a:gd name="adj1" fmla="val 111700"/>
            </a:avLst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6A3FA9E-5B6B-A344-9E63-59CC2FA97070}"/>
              </a:ext>
            </a:extLst>
          </p:cNvPr>
          <p:cNvSpPr txBox="1"/>
          <p:nvPr/>
        </p:nvSpPr>
        <p:spPr>
          <a:xfrm>
            <a:off x="7405276" y="1526427"/>
            <a:ext cx="1370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event tuples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7992BF5-DC64-0F4A-B54F-5BDDFF53069F}"/>
              </a:ext>
            </a:extLst>
          </p:cNvPr>
          <p:cNvSpPr txBox="1"/>
          <p:nvPr/>
        </p:nvSpPr>
        <p:spPr>
          <a:xfrm>
            <a:off x="4126998" y="1525695"/>
            <a:ext cx="1610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command tuples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B77DD5B-ADD2-8A4A-8991-C8554E26052A}"/>
              </a:ext>
            </a:extLst>
          </p:cNvPr>
          <p:cNvSpPr txBox="1"/>
          <p:nvPr/>
        </p:nvSpPr>
        <p:spPr>
          <a:xfrm>
            <a:off x="3681553" y="783932"/>
            <a:ext cx="3028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Watson </a:t>
            </a:r>
            <a:r>
              <a:rPr lang="en-US" sz="1600" b="1" dirty="0" err="1"/>
              <a:t>IoT</a:t>
            </a:r>
            <a:r>
              <a:rPr lang="en-US" sz="1600" b="1" dirty="0"/>
              <a:t> application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4B752ED-D559-A74A-93C9-97FBA5AFE00F}"/>
              </a:ext>
            </a:extLst>
          </p:cNvPr>
          <p:cNvCxnSpPr>
            <a:cxnSpLocks/>
            <a:stCxn id="127" idx="0"/>
            <a:endCxn id="34" idx="7"/>
          </p:cNvCxnSpPr>
          <p:nvPr/>
        </p:nvCxnSpPr>
        <p:spPr>
          <a:xfrm flipV="1">
            <a:off x="4975214" y="2867035"/>
            <a:ext cx="1080770" cy="551094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52BA834-9F4E-8042-A6CA-FD36C454A846}"/>
              </a:ext>
            </a:extLst>
          </p:cNvPr>
          <p:cNvSpPr txBox="1"/>
          <p:nvPr/>
        </p:nvSpPr>
        <p:spPr>
          <a:xfrm>
            <a:off x="4535122" y="4731972"/>
            <a:ext cx="1899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event messages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54F551-8C9C-B041-9DB0-980145D1924E}"/>
              </a:ext>
            </a:extLst>
          </p:cNvPr>
          <p:cNvSpPr txBox="1"/>
          <p:nvPr/>
        </p:nvSpPr>
        <p:spPr>
          <a:xfrm>
            <a:off x="6667106" y="4731971"/>
            <a:ext cx="212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command messages</a:t>
            </a:r>
          </a:p>
        </p:txBody>
      </p:sp>
    </p:spTree>
    <p:extLst>
      <p:ext uri="{BB962C8B-B14F-4D97-AF65-F5344CB8AC3E}">
        <p14:creationId xmlns:p14="http://schemas.microsoft.com/office/powerpoint/2010/main" val="239719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E552D24A-D6A1-5C4B-8092-A29BAAF4C785}"/>
              </a:ext>
            </a:extLst>
          </p:cNvPr>
          <p:cNvSpPr/>
          <p:nvPr/>
        </p:nvSpPr>
        <p:spPr>
          <a:xfrm>
            <a:off x="3315875" y="1999222"/>
            <a:ext cx="8013764" cy="4167401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Cube 123">
            <a:extLst>
              <a:ext uri="{FF2B5EF4-FFF2-40B4-BE49-F238E27FC236}">
                <a16:creationId xmlns:a16="http://schemas.microsoft.com/office/drawing/2014/main" id="{52E68E71-C67F-364D-9454-5F0342DD79E1}"/>
              </a:ext>
            </a:extLst>
          </p:cNvPr>
          <p:cNvSpPr/>
          <p:nvPr/>
        </p:nvSpPr>
        <p:spPr>
          <a:xfrm>
            <a:off x="5415382" y="3121473"/>
            <a:ext cx="5405018" cy="1762761"/>
          </a:xfrm>
          <a:prstGeom prst="cube">
            <a:avLst>
              <a:gd name="adj" fmla="val 9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23" name="Cube 122">
            <a:extLst>
              <a:ext uri="{FF2B5EF4-FFF2-40B4-BE49-F238E27FC236}">
                <a16:creationId xmlns:a16="http://schemas.microsoft.com/office/drawing/2014/main" id="{66DE88E7-9C23-184D-ADBD-523C8CA57E47}"/>
              </a:ext>
            </a:extLst>
          </p:cNvPr>
          <p:cNvSpPr/>
          <p:nvPr/>
        </p:nvSpPr>
        <p:spPr>
          <a:xfrm>
            <a:off x="1302308" y="3865487"/>
            <a:ext cx="1178233" cy="581586"/>
          </a:xfrm>
          <a:prstGeom prst="cube">
            <a:avLst>
              <a:gd name="adj" fmla="val 1305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Watson </a:t>
            </a:r>
            <a:r>
              <a:rPr lang="en-US" sz="1400" b="1" dirty="0" err="1"/>
              <a:t>IoT</a:t>
            </a:r>
            <a:br>
              <a:rPr lang="en-US" sz="1400" b="1" dirty="0"/>
            </a:br>
            <a:r>
              <a:rPr lang="en-US" sz="1400" b="1" dirty="0"/>
              <a:t>device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4A6E26-08DF-754B-A08F-5303D4308C8A}"/>
              </a:ext>
            </a:extLst>
          </p:cNvPr>
          <p:cNvSpPr/>
          <p:nvPr/>
        </p:nvSpPr>
        <p:spPr>
          <a:xfrm>
            <a:off x="5619449" y="3481817"/>
            <a:ext cx="990596" cy="454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Application</a:t>
            </a:r>
          </a:p>
          <a:p>
            <a:pPr algn="ctr"/>
            <a:r>
              <a:rPr lang="en-US" sz="1200" b="1" dirty="0"/>
              <a:t>Source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E1768A-E28E-5145-9F18-3E147672BA8B}"/>
              </a:ext>
            </a:extLst>
          </p:cNvPr>
          <p:cNvSpPr/>
          <p:nvPr/>
        </p:nvSpPr>
        <p:spPr>
          <a:xfrm>
            <a:off x="5619449" y="4278593"/>
            <a:ext cx="990596" cy="454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Application</a:t>
            </a:r>
          </a:p>
          <a:p>
            <a:pPr algn="ctr"/>
            <a:r>
              <a:rPr lang="en-US" sz="1200" b="1" dirty="0"/>
              <a:t>Sink</a:t>
            </a:r>
          </a:p>
        </p:txBody>
      </p:sp>
      <p:sp>
        <p:nvSpPr>
          <p:cNvPr id="76" name="Cube 6">
            <a:extLst>
              <a:ext uri="{FF2B5EF4-FFF2-40B4-BE49-F238E27FC236}">
                <a16:creationId xmlns:a16="http://schemas.microsoft.com/office/drawing/2014/main" id="{D008847F-C48A-924D-A3F0-1C3A75FDDD4C}"/>
              </a:ext>
            </a:extLst>
          </p:cNvPr>
          <p:cNvSpPr/>
          <p:nvPr/>
        </p:nvSpPr>
        <p:spPr>
          <a:xfrm>
            <a:off x="3612042" y="3675268"/>
            <a:ext cx="1507173" cy="962025"/>
          </a:xfrm>
          <a:custGeom>
            <a:avLst/>
            <a:gdLst>
              <a:gd name="connsiteX0" fmla="*/ 0 w 1500188"/>
              <a:gd name="connsiteY0" fmla="*/ 106773 h 957262"/>
              <a:gd name="connsiteX1" fmla="*/ 1393415 w 1500188"/>
              <a:gd name="connsiteY1" fmla="*/ 106773 h 957262"/>
              <a:gd name="connsiteX2" fmla="*/ 1393415 w 1500188"/>
              <a:gd name="connsiteY2" fmla="*/ 957262 h 957262"/>
              <a:gd name="connsiteX3" fmla="*/ 0 w 1500188"/>
              <a:gd name="connsiteY3" fmla="*/ 957262 h 957262"/>
              <a:gd name="connsiteX4" fmla="*/ 0 w 1500188"/>
              <a:gd name="connsiteY4" fmla="*/ 106773 h 957262"/>
              <a:gd name="connsiteX0" fmla="*/ 1393415 w 1500188"/>
              <a:gd name="connsiteY0" fmla="*/ 106773 h 957262"/>
              <a:gd name="connsiteX1" fmla="*/ 1500188 w 1500188"/>
              <a:gd name="connsiteY1" fmla="*/ 0 h 957262"/>
              <a:gd name="connsiteX2" fmla="*/ 1500188 w 1500188"/>
              <a:gd name="connsiteY2" fmla="*/ 850489 h 957262"/>
              <a:gd name="connsiteX3" fmla="*/ 1393415 w 1500188"/>
              <a:gd name="connsiteY3" fmla="*/ 957262 h 957262"/>
              <a:gd name="connsiteX4" fmla="*/ 1393415 w 1500188"/>
              <a:gd name="connsiteY4" fmla="*/ 106773 h 957262"/>
              <a:gd name="connsiteX0" fmla="*/ 0 w 1500188"/>
              <a:gd name="connsiteY0" fmla="*/ 106773 h 957262"/>
              <a:gd name="connsiteX1" fmla="*/ 106773 w 1500188"/>
              <a:gd name="connsiteY1" fmla="*/ 0 h 957262"/>
              <a:gd name="connsiteX2" fmla="*/ 1500188 w 1500188"/>
              <a:gd name="connsiteY2" fmla="*/ 0 h 957262"/>
              <a:gd name="connsiteX3" fmla="*/ 1393415 w 1500188"/>
              <a:gd name="connsiteY3" fmla="*/ 106773 h 957262"/>
              <a:gd name="connsiteX4" fmla="*/ 0 w 1500188"/>
              <a:gd name="connsiteY4" fmla="*/ 106773 h 957262"/>
              <a:gd name="connsiteX0" fmla="*/ 0 w 1500188"/>
              <a:gd name="connsiteY0" fmla="*/ 106773 h 957262"/>
              <a:gd name="connsiteX1" fmla="*/ 106773 w 1500188"/>
              <a:gd name="connsiteY1" fmla="*/ 0 h 957262"/>
              <a:gd name="connsiteX2" fmla="*/ 1500188 w 1500188"/>
              <a:gd name="connsiteY2" fmla="*/ 0 h 957262"/>
              <a:gd name="connsiteX3" fmla="*/ 1500188 w 1500188"/>
              <a:gd name="connsiteY3" fmla="*/ 850489 h 957262"/>
              <a:gd name="connsiteX4" fmla="*/ 1393415 w 1500188"/>
              <a:gd name="connsiteY4" fmla="*/ 957262 h 957262"/>
              <a:gd name="connsiteX5" fmla="*/ 0 w 1500188"/>
              <a:gd name="connsiteY5" fmla="*/ 957262 h 957262"/>
              <a:gd name="connsiteX6" fmla="*/ 0 w 1500188"/>
              <a:gd name="connsiteY6" fmla="*/ 106773 h 957262"/>
              <a:gd name="connsiteX7" fmla="*/ 0 w 1500188"/>
              <a:gd name="connsiteY7" fmla="*/ 106773 h 957262"/>
              <a:gd name="connsiteX8" fmla="*/ 1393415 w 1500188"/>
              <a:gd name="connsiteY8" fmla="*/ 106773 h 957262"/>
              <a:gd name="connsiteX9" fmla="*/ 1500188 w 1500188"/>
              <a:gd name="connsiteY9" fmla="*/ 0 h 957262"/>
              <a:gd name="connsiteX10" fmla="*/ 1393415 w 1500188"/>
              <a:gd name="connsiteY10" fmla="*/ 106773 h 957262"/>
              <a:gd name="connsiteX11" fmla="*/ 1393415 w 1500188"/>
              <a:gd name="connsiteY11" fmla="*/ 957262 h 957262"/>
              <a:gd name="connsiteX0" fmla="*/ 0 w 1500188"/>
              <a:gd name="connsiteY0" fmla="*/ 106773 h 958850"/>
              <a:gd name="connsiteX1" fmla="*/ 1393415 w 1500188"/>
              <a:gd name="connsiteY1" fmla="*/ 106773 h 958850"/>
              <a:gd name="connsiteX2" fmla="*/ 1393415 w 1500188"/>
              <a:gd name="connsiteY2" fmla="*/ 957262 h 958850"/>
              <a:gd name="connsiteX3" fmla="*/ 0 w 1500188"/>
              <a:gd name="connsiteY3" fmla="*/ 957262 h 958850"/>
              <a:gd name="connsiteX4" fmla="*/ 0 w 1500188"/>
              <a:gd name="connsiteY4" fmla="*/ 106773 h 958850"/>
              <a:gd name="connsiteX0" fmla="*/ 1393415 w 1500188"/>
              <a:gd name="connsiteY0" fmla="*/ 106773 h 958850"/>
              <a:gd name="connsiteX1" fmla="*/ 1500188 w 1500188"/>
              <a:gd name="connsiteY1" fmla="*/ 0 h 958850"/>
              <a:gd name="connsiteX2" fmla="*/ 1500188 w 1500188"/>
              <a:gd name="connsiteY2" fmla="*/ 850489 h 958850"/>
              <a:gd name="connsiteX3" fmla="*/ 1393415 w 1500188"/>
              <a:gd name="connsiteY3" fmla="*/ 957262 h 958850"/>
              <a:gd name="connsiteX4" fmla="*/ 1393415 w 1500188"/>
              <a:gd name="connsiteY4" fmla="*/ 106773 h 958850"/>
              <a:gd name="connsiteX0" fmla="*/ 0 w 1500188"/>
              <a:gd name="connsiteY0" fmla="*/ 106773 h 958850"/>
              <a:gd name="connsiteX1" fmla="*/ 106773 w 1500188"/>
              <a:gd name="connsiteY1" fmla="*/ 0 h 958850"/>
              <a:gd name="connsiteX2" fmla="*/ 1500188 w 1500188"/>
              <a:gd name="connsiteY2" fmla="*/ 0 h 958850"/>
              <a:gd name="connsiteX3" fmla="*/ 1393415 w 1500188"/>
              <a:gd name="connsiteY3" fmla="*/ 106773 h 958850"/>
              <a:gd name="connsiteX4" fmla="*/ 0 w 1500188"/>
              <a:gd name="connsiteY4" fmla="*/ 106773 h 958850"/>
              <a:gd name="connsiteX0" fmla="*/ 0 w 1500188"/>
              <a:gd name="connsiteY0" fmla="*/ 106773 h 958850"/>
              <a:gd name="connsiteX1" fmla="*/ 106773 w 1500188"/>
              <a:gd name="connsiteY1" fmla="*/ 0 h 958850"/>
              <a:gd name="connsiteX2" fmla="*/ 1500188 w 1500188"/>
              <a:gd name="connsiteY2" fmla="*/ 0 h 958850"/>
              <a:gd name="connsiteX3" fmla="*/ 1500188 w 1500188"/>
              <a:gd name="connsiteY3" fmla="*/ 850489 h 958850"/>
              <a:gd name="connsiteX4" fmla="*/ 1393415 w 1500188"/>
              <a:gd name="connsiteY4" fmla="*/ 957262 h 958850"/>
              <a:gd name="connsiteX5" fmla="*/ 588032 w 1500188"/>
              <a:gd name="connsiteY5" fmla="*/ 958850 h 958850"/>
              <a:gd name="connsiteX6" fmla="*/ 0 w 1500188"/>
              <a:gd name="connsiteY6" fmla="*/ 957262 h 958850"/>
              <a:gd name="connsiteX7" fmla="*/ 0 w 1500188"/>
              <a:gd name="connsiteY7" fmla="*/ 106773 h 958850"/>
              <a:gd name="connsiteX8" fmla="*/ 0 w 1500188"/>
              <a:gd name="connsiteY8" fmla="*/ 106773 h 958850"/>
              <a:gd name="connsiteX9" fmla="*/ 1393415 w 1500188"/>
              <a:gd name="connsiteY9" fmla="*/ 106773 h 958850"/>
              <a:gd name="connsiteX10" fmla="*/ 1500188 w 1500188"/>
              <a:gd name="connsiteY10" fmla="*/ 0 h 958850"/>
              <a:gd name="connsiteX11" fmla="*/ 1393415 w 1500188"/>
              <a:gd name="connsiteY11" fmla="*/ 106773 h 958850"/>
              <a:gd name="connsiteX12" fmla="*/ 1393415 w 1500188"/>
              <a:gd name="connsiteY12" fmla="*/ 957262 h 958850"/>
              <a:gd name="connsiteX0" fmla="*/ 0 w 1500188"/>
              <a:gd name="connsiteY0" fmla="*/ 106773 h 962025"/>
              <a:gd name="connsiteX1" fmla="*/ 1393415 w 1500188"/>
              <a:gd name="connsiteY1" fmla="*/ 106773 h 962025"/>
              <a:gd name="connsiteX2" fmla="*/ 1393415 w 1500188"/>
              <a:gd name="connsiteY2" fmla="*/ 957262 h 962025"/>
              <a:gd name="connsiteX3" fmla="*/ 0 w 1500188"/>
              <a:gd name="connsiteY3" fmla="*/ 957262 h 962025"/>
              <a:gd name="connsiteX4" fmla="*/ 0 w 1500188"/>
              <a:gd name="connsiteY4" fmla="*/ 106773 h 962025"/>
              <a:gd name="connsiteX0" fmla="*/ 1393415 w 1500188"/>
              <a:gd name="connsiteY0" fmla="*/ 106773 h 962025"/>
              <a:gd name="connsiteX1" fmla="*/ 1500188 w 1500188"/>
              <a:gd name="connsiteY1" fmla="*/ 0 h 962025"/>
              <a:gd name="connsiteX2" fmla="*/ 1500188 w 1500188"/>
              <a:gd name="connsiteY2" fmla="*/ 850489 h 962025"/>
              <a:gd name="connsiteX3" fmla="*/ 1393415 w 1500188"/>
              <a:gd name="connsiteY3" fmla="*/ 957262 h 962025"/>
              <a:gd name="connsiteX4" fmla="*/ 1393415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393415 w 1500188"/>
              <a:gd name="connsiteY3" fmla="*/ 106773 h 962025"/>
              <a:gd name="connsiteX4" fmla="*/ 0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500188 w 1500188"/>
              <a:gd name="connsiteY3" fmla="*/ 850489 h 962025"/>
              <a:gd name="connsiteX4" fmla="*/ 1393415 w 1500188"/>
              <a:gd name="connsiteY4" fmla="*/ 957262 h 962025"/>
              <a:gd name="connsiteX5" fmla="*/ 902357 w 1500188"/>
              <a:gd name="connsiteY5" fmla="*/ 962025 h 962025"/>
              <a:gd name="connsiteX6" fmla="*/ 588032 w 1500188"/>
              <a:gd name="connsiteY6" fmla="*/ 958850 h 962025"/>
              <a:gd name="connsiteX7" fmla="*/ 0 w 1500188"/>
              <a:gd name="connsiteY7" fmla="*/ 957262 h 962025"/>
              <a:gd name="connsiteX8" fmla="*/ 0 w 1500188"/>
              <a:gd name="connsiteY8" fmla="*/ 106773 h 962025"/>
              <a:gd name="connsiteX9" fmla="*/ 0 w 1500188"/>
              <a:gd name="connsiteY9" fmla="*/ 106773 h 962025"/>
              <a:gd name="connsiteX10" fmla="*/ 1393415 w 1500188"/>
              <a:gd name="connsiteY10" fmla="*/ 106773 h 962025"/>
              <a:gd name="connsiteX11" fmla="*/ 1500188 w 1500188"/>
              <a:gd name="connsiteY11" fmla="*/ 0 h 962025"/>
              <a:gd name="connsiteX12" fmla="*/ 1393415 w 1500188"/>
              <a:gd name="connsiteY12" fmla="*/ 106773 h 962025"/>
              <a:gd name="connsiteX13" fmla="*/ 1393415 w 1500188"/>
              <a:gd name="connsiteY13" fmla="*/ 957262 h 962025"/>
              <a:gd name="connsiteX0" fmla="*/ 0 w 1500188"/>
              <a:gd name="connsiteY0" fmla="*/ 106773 h 962025"/>
              <a:gd name="connsiteX1" fmla="*/ 1393415 w 1500188"/>
              <a:gd name="connsiteY1" fmla="*/ 106773 h 962025"/>
              <a:gd name="connsiteX2" fmla="*/ 1393415 w 1500188"/>
              <a:gd name="connsiteY2" fmla="*/ 957262 h 962025"/>
              <a:gd name="connsiteX3" fmla="*/ 0 w 1500188"/>
              <a:gd name="connsiteY3" fmla="*/ 957262 h 962025"/>
              <a:gd name="connsiteX4" fmla="*/ 0 w 1500188"/>
              <a:gd name="connsiteY4" fmla="*/ 106773 h 962025"/>
              <a:gd name="connsiteX0" fmla="*/ 1393415 w 1500188"/>
              <a:gd name="connsiteY0" fmla="*/ 106773 h 962025"/>
              <a:gd name="connsiteX1" fmla="*/ 1500188 w 1500188"/>
              <a:gd name="connsiteY1" fmla="*/ 0 h 962025"/>
              <a:gd name="connsiteX2" fmla="*/ 1500188 w 1500188"/>
              <a:gd name="connsiteY2" fmla="*/ 850489 h 962025"/>
              <a:gd name="connsiteX3" fmla="*/ 1393415 w 1500188"/>
              <a:gd name="connsiteY3" fmla="*/ 957262 h 962025"/>
              <a:gd name="connsiteX4" fmla="*/ 1393415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393415 w 1500188"/>
              <a:gd name="connsiteY3" fmla="*/ 106773 h 962025"/>
              <a:gd name="connsiteX4" fmla="*/ 0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500188 w 1500188"/>
              <a:gd name="connsiteY3" fmla="*/ 850489 h 962025"/>
              <a:gd name="connsiteX4" fmla="*/ 1393415 w 1500188"/>
              <a:gd name="connsiteY4" fmla="*/ 957262 h 962025"/>
              <a:gd name="connsiteX5" fmla="*/ 902357 w 1500188"/>
              <a:gd name="connsiteY5" fmla="*/ 962025 h 962025"/>
              <a:gd name="connsiteX6" fmla="*/ 588032 w 1500188"/>
              <a:gd name="connsiteY6" fmla="*/ 958850 h 962025"/>
              <a:gd name="connsiteX7" fmla="*/ 0 w 1500188"/>
              <a:gd name="connsiteY7" fmla="*/ 957262 h 962025"/>
              <a:gd name="connsiteX8" fmla="*/ 0 w 1500188"/>
              <a:gd name="connsiteY8" fmla="*/ 106773 h 962025"/>
              <a:gd name="connsiteX9" fmla="*/ 0 w 1500188"/>
              <a:gd name="connsiteY9" fmla="*/ 106773 h 962025"/>
              <a:gd name="connsiteX10" fmla="*/ 584857 w 1500188"/>
              <a:gd name="connsiteY10" fmla="*/ 107950 h 962025"/>
              <a:gd name="connsiteX11" fmla="*/ 1393415 w 1500188"/>
              <a:gd name="connsiteY11" fmla="*/ 106773 h 962025"/>
              <a:gd name="connsiteX12" fmla="*/ 1500188 w 1500188"/>
              <a:gd name="connsiteY12" fmla="*/ 0 h 962025"/>
              <a:gd name="connsiteX13" fmla="*/ 1393415 w 1500188"/>
              <a:gd name="connsiteY13" fmla="*/ 106773 h 962025"/>
              <a:gd name="connsiteX14" fmla="*/ 1393415 w 1500188"/>
              <a:gd name="connsiteY14" fmla="*/ 957262 h 962025"/>
              <a:gd name="connsiteX0" fmla="*/ 0 w 1500188"/>
              <a:gd name="connsiteY0" fmla="*/ 106773 h 962025"/>
              <a:gd name="connsiteX1" fmla="*/ 1393415 w 1500188"/>
              <a:gd name="connsiteY1" fmla="*/ 106773 h 962025"/>
              <a:gd name="connsiteX2" fmla="*/ 1393415 w 1500188"/>
              <a:gd name="connsiteY2" fmla="*/ 957262 h 962025"/>
              <a:gd name="connsiteX3" fmla="*/ 0 w 1500188"/>
              <a:gd name="connsiteY3" fmla="*/ 957262 h 962025"/>
              <a:gd name="connsiteX4" fmla="*/ 0 w 1500188"/>
              <a:gd name="connsiteY4" fmla="*/ 106773 h 962025"/>
              <a:gd name="connsiteX0" fmla="*/ 1393415 w 1500188"/>
              <a:gd name="connsiteY0" fmla="*/ 106773 h 962025"/>
              <a:gd name="connsiteX1" fmla="*/ 1500188 w 1500188"/>
              <a:gd name="connsiteY1" fmla="*/ 0 h 962025"/>
              <a:gd name="connsiteX2" fmla="*/ 1500188 w 1500188"/>
              <a:gd name="connsiteY2" fmla="*/ 850489 h 962025"/>
              <a:gd name="connsiteX3" fmla="*/ 1393415 w 1500188"/>
              <a:gd name="connsiteY3" fmla="*/ 957262 h 962025"/>
              <a:gd name="connsiteX4" fmla="*/ 1393415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393415 w 1500188"/>
              <a:gd name="connsiteY3" fmla="*/ 106773 h 962025"/>
              <a:gd name="connsiteX4" fmla="*/ 0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500188 w 1500188"/>
              <a:gd name="connsiteY3" fmla="*/ 850489 h 962025"/>
              <a:gd name="connsiteX4" fmla="*/ 1393415 w 1500188"/>
              <a:gd name="connsiteY4" fmla="*/ 957262 h 962025"/>
              <a:gd name="connsiteX5" fmla="*/ 902357 w 1500188"/>
              <a:gd name="connsiteY5" fmla="*/ 962025 h 962025"/>
              <a:gd name="connsiteX6" fmla="*/ 588032 w 1500188"/>
              <a:gd name="connsiteY6" fmla="*/ 958850 h 962025"/>
              <a:gd name="connsiteX7" fmla="*/ 0 w 1500188"/>
              <a:gd name="connsiteY7" fmla="*/ 957262 h 962025"/>
              <a:gd name="connsiteX8" fmla="*/ 0 w 1500188"/>
              <a:gd name="connsiteY8" fmla="*/ 106773 h 962025"/>
              <a:gd name="connsiteX9" fmla="*/ 0 w 1500188"/>
              <a:gd name="connsiteY9" fmla="*/ 106773 h 962025"/>
              <a:gd name="connsiteX10" fmla="*/ 584857 w 1500188"/>
              <a:gd name="connsiteY10" fmla="*/ 107950 h 962025"/>
              <a:gd name="connsiteX11" fmla="*/ 902357 w 1500188"/>
              <a:gd name="connsiteY11" fmla="*/ 107950 h 962025"/>
              <a:gd name="connsiteX12" fmla="*/ 1393415 w 1500188"/>
              <a:gd name="connsiteY12" fmla="*/ 106773 h 962025"/>
              <a:gd name="connsiteX13" fmla="*/ 1500188 w 1500188"/>
              <a:gd name="connsiteY13" fmla="*/ 0 h 962025"/>
              <a:gd name="connsiteX14" fmla="*/ 1393415 w 1500188"/>
              <a:gd name="connsiteY14" fmla="*/ 106773 h 962025"/>
              <a:gd name="connsiteX15" fmla="*/ 1393415 w 1500188"/>
              <a:gd name="connsiteY15" fmla="*/ 957262 h 962025"/>
              <a:gd name="connsiteX0" fmla="*/ 3810 w 1503998"/>
              <a:gd name="connsiteY0" fmla="*/ 106773 h 962025"/>
              <a:gd name="connsiteX1" fmla="*/ 1397225 w 1503998"/>
              <a:gd name="connsiteY1" fmla="*/ 106773 h 962025"/>
              <a:gd name="connsiteX2" fmla="*/ 1397225 w 1503998"/>
              <a:gd name="connsiteY2" fmla="*/ 957262 h 962025"/>
              <a:gd name="connsiteX3" fmla="*/ 3810 w 1503998"/>
              <a:gd name="connsiteY3" fmla="*/ 957262 h 962025"/>
              <a:gd name="connsiteX4" fmla="*/ 3810 w 1503998"/>
              <a:gd name="connsiteY4" fmla="*/ 106773 h 962025"/>
              <a:gd name="connsiteX0" fmla="*/ 1397225 w 1503998"/>
              <a:gd name="connsiteY0" fmla="*/ 106773 h 962025"/>
              <a:gd name="connsiteX1" fmla="*/ 1503998 w 1503998"/>
              <a:gd name="connsiteY1" fmla="*/ 0 h 962025"/>
              <a:gd name="connsiteX2" fmla="*/ 1503998 w 1503998"/>
              <a:gd name="connsiteY2" fmla="*/ 850489 h 962025"/>
              <a:gd name="connsiteX3" fmla="*/ 1397225 w 1503998"/>
              <a:gd name="connsiteY3" fmla="*/ 957262 h 962025"/>
              <a:gd name="connsiteX4" fmla="*/ 1397225 w 1503998"/>
              <a:gd name="connsiteY4" fmla="*/ 106773 h 962025"/>
              <a:gd name="connsiteX0" fmla="*/ 3810 w 1503998"/>
              <a:gd name="connsiteY0" fmla="*/ 106773 h 962025"/>
              <a:gd name="connsiteX1" fmla="*/ 110583 w 1503998"/>
              <a:gd name="connsiteY1" fmla="*/ 0 h 962025"/>
              <a:gd name="connsiteX2" fmla="*/ 1503998 w 1503998"/>
              <a:gd name="connsiteY2" fmla="*/ 0 h 962025"/>
              <a:gd name="connsiteX3" fmla="*/ 1397225 w 1503998"/>
              <a:gd name="connsiteY3" fmla="*/ 106773 h 962025"/>
              <a:gd name="connsiteX4" fmla="*/ 3810 w 1503998"/>
              <a:gd name="connsiteY4" fmla="*/ 106773 h 962025"/>
              <a:gd name="connsiteX0" fmla="*/ 3810 w 1503998"/>
              <a:gd name="connsiteY0" fmla="*/ 106773 h 962025"/>
              <a:gd name="connsiteX1" fmla="*/ 110583 w 1503998"/>
              <a:gd name="connsiteY1" fmla="*/ 0 h 962025"/>
              <a:gd name="connsiteX2" fmla="*/ 1503998 w 1503998"/>
              <a:gd name="connsiteY2" fmla="*/ 0 h 962025"/>
              <a:gd name="connsiteX3" fmla="*/ 1503998 w 1503998"/>
              <a:gd name="connsiteY3" fmla="*/ 850489 h 962025"/>
              <a:gd name="connsiteX4" fmla="*/ 1397225 w 1503998"/>
              <a:gd name="connsiteY4" fmla="*/ 957262 h 962025"/>
              <a:gd name="connsiteX5" fmla="*/ 906167 w 1503998"/>
              <a:gd name="connsiteY5" fmla="*/ 962025 h 962025"/>
              <a:gd name="connsiteX6" fmla="*/ 591842 w 1503998"/>
              <a:gd name="connsiteY6" fmla="*/ 958850 h 962025"/>
              <a:gd name="connsiteX7" fmla="*/ 3810 w 1503998"/>
              <a:gd name="connsiteY7" fmla="*/ 957262 h 962025"/>
              <a:gd name="connsiteX8" fmla="*/ 0 w 1503998"/>
              <a:gd name="connsiteY8" fmla="*/ 593725 h 962025"/>
              <a:gd name="connsiteX9" fmla="*/ 3810 w 1503998"/>
              <a:gd name="connsiteY9" fmla="*/ 106773 h 962025"/>
              <a:gd name="connsiteX10" fmla="*/ 3810 w 1503998"/>
              <a:gd name="connsiteY10" fmla="*/ 106773 h 962025"/>
              <a:gd name="connsiteX11" fmla="*/ 588667 w 1503998"/>
              <a:gd name="connsiteY11" fmla="*/ 107950 h 962025"/>
              <a:gd name="connsiteX12" fmla="*/ 906167 w 1503998"/>
              <a:gd name="connsiteY12" fmla="*/ 107950 h 962025"/>
              <a:gd name="connsiteX13" fmla="*/ 1397225 w 1503998"/>
              <a:gd name="connsiteY13" fmla="*/ 106773 h 962025"/>
              <a:gd name="connsiteX14" fmla="*/ 1503998 w 1503998"/>
              <a:gd name="connsiteY14" fmla="*/ 0 h 962025"/>
              <a:gd name="connsiteX15" fmla="*/ 1397225 w 1503998"/>
              <a:gd name="connsiteY15" fmla="*/ 106773 h 962025"/>
              <a:gd name="connsiteX16" fmla="*/ 1397225 w 1503998"/>
              <a:gd name="connsiteY16" fmla="*/ 957262 h 962025"/>
              <a:gd name="connsiteX0" fmla="*/ 6985 w 1507173"/>
              <a:gd name="connsiteY0" fmla="*/ 106773 h 962025"/>
              <a:gd name="connsiteX1" fmla="*/ 1400400 w 1507173"/>
              <a:gd name="connsiteY1" fmla="*/ 106773 h 962025"/>
              <a:gd name="connsiteX2" fmla="*/ 1400400 w 1507173"/>
              <a:gd name="connsiteY2" fmla="*/ 957262 h 962025"/>
              <a:gd name="connsiteX3" fmla="*/ 6985 w 1507173"/>
              <a:gd name="connsiteY3" fmla="*/ 957262 h 962025"/>
              <a:gd name="connsiteX4" fmla="*/ 6985 w 1507173"/>
              <a:gd name="connsiteY4" fmla="*/ 106773 h 962025"/>
              <a:gd name="connsiteX0" fmla="*/ 1400400 w 1507173"/>
              <a:gd name="connsiteY0" fmla="*/ 106773 h 962025"/>
              <a:gd name="connsiteX1" fmla="*/ 1507173 w 1507173"/>
              <a:gd name="connsiteY1" fmla="*/ 0 h 962025"/>
              <a:gd name="connsiteX2" fmla="*/ 1507173 w 1507173"/>
              <a:gd name="connsiteY2" fmla="*/ 850489 h 962025"/>
              <a:gd name="connsiteX3" fmla="*/ 1400400 w 1507173"/>
              <a:gd name="connsiteY3" fmla="*/ 957262 h 962025"/>
              <a:gd name="connsiteX4" fmla="*/ 1400400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400400 w 1507173"/>
              <a:gd name="connsiteY3" fmla="*/ 106773 h 962025"/>
              <a:gd name="connsiteX4" fmla="*/ 6985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507173 w 1507173"/>
              <a:gd name="connsiteY3" fmla="*/ 850489 h 962025"/>
              <a:gd name="connsiteX4" fmla="*/ 1400400 w 1507173"/>
              <a:gd name="connsiteY4" fmla="*/ 957262 h 962025"/>
              <a:gd name="connsiteX5" fmla="*/ 909342 w 1507173"/>
              <a:gd name="connsiteY5" fmla="*/ 962025 h 962025"/>
              <a:gd name="connsiteX6" fmla="*/ 595017 w 1507173"/>
              <a:gd name="connsiteY6" fmla="*/ 958850 h 962025"/>
              <a:gd name="connsiteX7" fmla="*/ 6985 w 1507173"/>
              <a:gd name="connsiteY7" fmla="*/ 957262 h 962025"/>
              <a:gd name="connsiteX8" fmla="*/ 3175 w 1507173"/>
              <a:gd name="connsiteY8" fmla="*/ 593725 h 962025"/>
              <a:gd name="connsiteX9" fmla="*/ 0 w 1507173"/>
              <a:gd name="connsiteY9" fmla="*/ 368300 h 962025"/>
              <a:gd name="connsiteX10" fmla="*/ 6985 w 1507173"/>
              <a:gd name="connsiteY10" fmla="*/ 106773 h 962025"/>
              <a:gd name="connsiteX11" fmla="*/ 6985 w 1507173"/>
              <a:gd name="connsiteY11" fmla="*/ 106773 h 962025"/>
              <a:gd name="connsiteX12" fmla="*/ 591842 w 1507173"/>
              <a:gd name="connsiteY12" fmla="*/ 107950 h 962025"/>
              <a:gd name="connsiteX13" fmla="*/ 909342 w 1507173"/>
              <a:gd name="connsiteY13" fmla="*/ 107950 h 962025"/>
              <a:gd name="connsiteX14" fmla="*/ 1400400 w 1507173"/>
              <a:gd name="connsiteY14" fmla="*/ 106773 h 962025"/>
              <a:gd name="connsiteX15" fmla="*/ 1507173 w 1507173"/>
              <a:gd name="connsiteY15" fmla="*/ 0 h 962025"/>
              <a:gd name="connsiteX16" fmla="*/ 1400400 w 1507173"/>
              <a:gd name="connsiteY16" fmla="*/ 106773 h 962025"/>
              <a:gd name="connsiteX17" fmla="*/ 1400400 w 1507173"/>
              <a:gd name="connsiteY17" fmla="*/ 957262 h 962025"/>
              <a:gd name="connsiteX0" fmla="*/ 6985 w 1507173"/>
              <a:gd name="connsiteY0" fmla="*/ 106773 h 962025"/>
              <a:gd name="connsiteX1" fmla="*/ 1400400 w 1507173"/>
              <a:gd name="connsiteY1" fmla="*/ 106773 h 962025"/>
              <a:gd name="connsiteX2" fmla="*/ 1400400 w 1507173"/>
              <a:gd name="connsiteY2" fmla="*/ 957262 h 962025"/>
              <a:gd name="connsiteX3" fmla="*/ 6985 w 1507173"/>
              <a:gd name="connsiteY3" fmla="*/ 957262 h 962025"/>
              <a:gd name="connsiteX4" fmla="*/ 6985 w 1507173"/>
              <a:gd name="connsiteY4" fmla="*/ 106773 h 962025"/>
              <a:gd name="connsiteX0" fmla="*/ 1400400 w 1507173"/>
              <a:gd name="connsiteY0" fmla="*/ 106773 h 962025"/>
              <a:gd name="connsiteX1" fmla="*/ 1507173 w 1507173"/>
              <a:gd name="connsiteY1" fmla="*/ 0 h 962025"/>
              <a:gd name="connsiteX2" fmla="*/ 1507173 w 1507173"/>
              <a:gd name="connsiteY2" fmla="*/ 850489 h 962025"/>
              <a:gd name="connsiteX3" fmla="*/ 1400400 w 1507173"/>
              <a:gd name="connsiteY3" fmla="*/ 957262 h 962025"/>
              <a:gd name="connsiteX4" fmla="*/ 1400400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400400 w 1507173"/>
              <a:gd name="connsiteY3" fmla="*/ 106773 h 962025"/>
              <a:gd name="connsiteX4" fmla="*/ 6985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507173 w 1507173"/>
              <a:gd name="connsiteY3" fmla="*/ 850489 h 962025"/>
              <a:gd name="connsiteX4" fmla="*/ 1400400 w 1507173"/>
              <a:gd name="connsiteY4" fmla="*/ 957262 h 962025"/>
              <a:gd name="connsiteX5" fmla="*/ 909342 w 1507173"/>
              <a:gd name="connsiteY5" fmla="*/ 962025 h 962025"/>
              <a:gd name="connsiteX6" fmla="*/ 595017 w 1507173"/>
              <a:gd name="connsiteY6" fmla="*/ 958850 h 962025"/>
              <a:gd name="connsiteX7" fmla="*/ 6985 w 1507173"/>
              <a:gd name="connsiteY7" fmla="*/ 957262 h 962025"/>
              <a:gd name="connsiteX8" fmla="*/ 3175 w 1507173"/>
              <a:gd name="connsiteY8" fmla="*/ 593725 h 962025"/>
              <a:gd name="connsiteX9" fmla="*/ 0 w 1507173"/>
              <a:gd name="connsiteY9" fmla="*/ 368300 h 962025"/>
              <a:gd name="connsiteX10" fmla="*/ 6985 w 1507173"/>
              <a:gd name="connsiteY10" fmla="*/ 106773 h 962025"/>
              <a:gd name="connsiteX11" fmla="*/ 6985 w 1507173"/>
              <a:gd name="connsiteY11" fmla="*/ 106773 h 962025"/>
              <a:gd name="connsiteX12" fmla="*/ 591842 w 1507173"/>
              <a:gd name="connsiteY12" fmla="*/ 107950 h 962025"/>
              <a:gd name="connsiteX13" fmla="*/ 909342 w 1507173"/>
              <a:gd name="connsiteY13" fmla="*/ 107950 h 962025"/>
              <a:gd name="connsiteX14" fmla="*/ 1400400 w 1507173"/>
              <a:gd name="connsiteY14" fmla="*/ 106773 h 962025"/>
              <a:gd name="connsiteX15" fmla="*/ 1507173 w 1507173"/>
              <a:gd name="connsiteY15" fmla="*/ 0 h 962025"/>
              <a:gd name="connsiteX16" fmla="*/ 1400400 w 1507173"/>
              <a:gd name="connsiteY16" fmla="*/ 106773 h 962025"/>
              <a:gd name="connsiteX17" fmla="*/ 1397001 w 1507173"/>
              <a:gd name="connsiteY17" fmla="*/ 371475 h 962025"/>
              <a:gd name="connsiteX18" fmla="*/ 1400400 w 1507173"/>
              <a:gd name="connsiteY18" fmla="*/ 957262 h 962025"/>
              <a:gd name="connsiteX0" fmla="*/ 6985 w 1507173"/>
              <a:gd name="connsiteY0" fmla="*/ 106773 h 962025"/>
              <a:gd name="connsiteX1" fmla="*/ 1400400 w 1507173"/>
              <a:gd name="connsiteY1" fmla="*/ 106773 h 962025"/>
              <a:gd name="connsiteX2" fmla="*/ 1400400 w 1507173"/>
              <a:gd name="connsiteY2" fmla="*/ 957262 h 962025"/>
              <a:gd name="connsiteX3" fmla="*/ 6985 w 1507173"/>
              <a:gd name="connsiteY3" fmla="*/ 957262 h 962025"/>
              <a:gd name="connsiteX4" fmla="*/ 6985 w 1507173"/>
              <a:gd name="connsiteY4" fmla="*/ 106773 h 962025"/>
              <a:gd name="connsiteX0" fmla="*/ 1400400 w 1507173"/>
              <a:gd name="connsiteY0" fmla="*/ 106773 h 962025"/>
              <a:gd name="connsiteX1" fmla="*/ 1507173 w 1507173"/>
              <a:gd name="connsiteY1" fmla="*/ 0 h 962025"/>
              <a:gd name="connsiteX2" fmla="*/ 1507173 w 1507173"/>
              <a:gd name="connsiteY2" fmla="*/ 850489 h 962025"/>
              <a:gd name="connsiteX3" fmla="*/ 1400400 w 1507173"/>
              <a:gd name="connsiteY3" fmla="*/ 957262 h 962025"/>
              <a:gd name="connsiteX4" fmla="*/ 1400400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400400 w 1507173"/>
              <a:gd name="connsiteY3" fmla="*/ 106773 h 962025"/>
              <a:gd name="connsiteX4" fmla="*/ 6985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507173 w 1507173"/>
              <a:gd name="connsiteY3" fmla="*/ 850489 h 962025"/>
              <a:gd name="connsiteX4" fmla="*/ 1400400 w 1507173"/>
              <a:gd name="connsiteY4" fmla="*/ 957262 h 962025"/>
              <a:gd name="connsiteX5" fmla="*/ 909342 w 1507173"/>
              <a:gd name="connsiteY5" fmla="*/ 962025 h 962025"/>
              <a:gd name="connsiteX6" fmla="*/ 595017 w 1507173"/>
              <a:gd name="connsiteY6" fmla="*/ 958850 h 962025"/>
              <a:gd name="connsiteX7" fmla="*/ 6985 w 1507173"/>
              <a:gd name="connsiteY7" fmla="*/ 957262 h 962025"/>
              <a:gd name="connsiteX8" fmla="*/ 3175 w 1507173"/>
              <a:gd name="connsiteY8" fmla="*/ 593725 h 962025"/>
              <a:gd name="connsiteX9" fmla="*/ 0 w 1507173"/>
              <a:gd name="connsiteY9" fmla="*/ 368300 h 962025"/>
              <a:gd name="connsiteX10" fmla="*/ 6985 w 1507173"/>
              <a:gd name="connsiteY10" fmla="*/ 106773 h 962025"/>
              <a:gd name="connsiteX11" fmla="*/ 6985 w 1507173"/>
              <a:gd name="connsiteY11" fmla="*/ 106773 h 962025"/>
              <a:gd name="connsiteX12" fmla="*/ 591842 w 1507173"/>
              <a:gd name="connsiteY12" fmla="*/ 107950 h 962025"/>
              <a:gd name="connsiteX13" fmla="*/ 909342 w 1507173"/>
              <a:gd name="connsiteY13" fmla="*/ 107950 h 962025"/>
              <a:gd name="connsiteX14" fmla="*/ 1400400 w 1507173"/>
              <a:gd name="connsiteY14" fmla="*/ 106773 h 962025"/>
              <a:gd name="connsiteX15" fmla="*/ 1507173 w 1507173"/>
              <a:gd name="connsiteY15" fmla="*/ 0 h 962025"/>
              <a:gd name="connsiteX16" fmla="*/ 1400400 w 1507173"/>
              <a:gd name="connsiteY16" fmla="*/ 106773 h 962025"/>
              <a:gd name="connsiteX17" fmla="*/ 1397001 w 1507173"/>
              <a:gd name="connsiteY17" fmla="*/ 371475 h 962025"/>
              <a:gd name="connsiteX18" fmla="*/ 1397001 w 1507173"/>
              <a:gd name="connsiteY18" fmla="*/ 596900 h 962025"/>
              <a:gd name="connsiteX19" fmla="*/ 1400400 w 1507173"/>
              <a:gd name="connsiteY19" fmla="*/ 95726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07173" h="962025" stroke="0" extrusionOk="0">
                <a:moveTo>
                  <a:pt x="6985" y="106773"/>
                </a:moveTo>
                <a:lnTo>
                  <a:pt x="1400400" y="106773"/>
                </a:lnTo>
                <a:lnTo>
                  <a:pt x="1400400" y="957262"/>
                </a:lnTo>
                <a:lnTo>
                  <a:pt x="6985" y="957262"/>
                </a:lnTo>
                <a:lnTo>
                  <a:pt x="6985" y="106773"/>
                </a:lnTo>
                <a:close/>
              </a:path>
              <a:path w="1507173" h="962025" fill="darkenLess" stroke="0" extrusionOk="0">
                <a:moveTo>
                  <a:pt x="1400400" y="106773"/>
                </a:moveTo>
                <a:lnTo>
                  <a:pt x="1507173" y="0"/>
                </a:lnTo>
                <a:lnTo>
                  <a:pt x="1507173" y="850489"/>
                </a:lnTo>
                <a:lnTo>
                  <a:pt x="1400400" y="957262"/>
                </a:lnTo>
                <a:lnTo>
                  <a:pt x="1400400" y="106773"/>
                </a:lnTo>
                <a:close/>
              </a:path>
              <a:path w="1507173" h="962025" fill="lightenLess" stroke="0" extrusionOk="0">
                <a:moveTo>
                  <a:pt x="6985" y="106773"/>
                </a:moveTo>
                <a:lnTo>
                  <a:pt x="113758" y="0"/>
                </a:lnTo>
                <a:lnTo>
                  <a:pt x="1507173" y="0"/>
                </a:lnTo>
                <a:lnTo>
                  <a:pt x="1400400" y="106773"/>
                </a:lnTo>
                <a:lnTo>
                  <a:pt x="6985" y="106773"/>
                </a:lnTo>
                <a:close/>
              </a:path>
              <a:path w="1507173" h="962025" fill="none" extrusionOk="0">
                <a:moveTo>
                  <a:pt x="6985" y="106773"/>
                </a:moveTo>
                <a:lnTo>
                  <a:pt x="113758" y="0"/>
                </a:lnTo>
                <a:lnTo>
                  <a:pt x="1507173" y="0"/>
                </a:lnTo>
                <a:lnTo>
                  <a:pt x="1507173" y="850489"/>
                </a:lnTo>
                <a:lnTo>
                  <a:pt x="1400400" y="957262"/>
                </a:lnTo>
                <a:lnTo>
                  <a:pt x="909342" y="962025"/>
                </a:lnTo>
                <a:lnTo>
                  <a:pt x="595017" y="958850"/>
                </a:lnTo>
                <a:lnTo>
                  <a:pt x="6985" y="957262"/>
                </a:lnTo>
                <a:lnTo>
                  <a:pt x="3175" y="593725"/>
                </a:lnTo>
                <a:cubicBezTo>
                  <a:pt x="2117" y="518583"/>
                  <a:pt x="1058" y="443442"/>
                  <a:pt x="0" y="368300"/>
                </a:cubicBezTo>
                <a:lnTo>
                  <a:pt x="6985" y="106773"/>
                </a:lnTo>
                <a:close/>
                <a:moveTo>
                  <a:pt x="6985" y="106773"/>
                </a:moveTo>
                <a:lnTo>
                  <a:pt x="591842" y="107950"/>
                </a:lnTo>
                <a:lnTo>
                  <a:pt x="909342" y="107950"/>
                </a:lnTo>
                <a:lnTo>
                  <a:pt x="1400400" y="106773"/>
                </a:lnTo>
                <a:lnTo>
                  <a:pt x="1507173" y="0"/>
                </a:lnTo>
                <a:moveTo>
                  <a:pt x="1400400" y="106773"/>
                </a:moveTo>
                <a:lnTo>
                  <a:pt x="1397001" y="371475"/>
                </a:lnTo>
                <a:lnTo>
                  <a:pt x="1397001" y="596900"/>
                </a:lnTo>
                <a:lnTo>
                  <a:pt x="1400400" y="957262"/>
                </a:lnTo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Watson </a:t>
            </a:r>
            <a:r>
              <a:rPr lang="en-US" sz="1600" b="1" dirty="0" err="1"/>
              <a:t>IoT</a:t>
            </a:r>
            <a:br>
              <a:rPr lang="en-US" sz="1600" b="1" dirty="0"/>
            </a:br>
            <a:r>
              <a:rPr lang="en-US" sz="1600" b="1" dirty="0"/>
              <a:t>Platform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446CEC2-CA15-7642-B5C3-91942D0EED72}"/>
              </a:ext>
            </a:extLst>
          </p:cNvPr>
          <p:cNvCxnSpPr>
            <a:cxnSpLocks/>
            <a:stCxn id="76" idx="9"/>
            <a:endCxn id="76" idx="17"/>
          </p:cNvCxnSpPr>
          <p:nvPr/>
        </p:nvCxnSpPr>
        <p:spPr>
          <a:xfrm>
            <a:off x="3612042" y="4043568"/>
            <a:ext cx="1397001" cy="3175"/>
          </a:xfrm>
          <a:prstGeom prst="straightConnector1">
            <a:avLst/>
          </a:prstGeom>
          <a:ln w="25400">
            <a:solidFill>
              <a:schemeClr val="accent1">
                <a:alpha val="51000"/>
              </a:schemeClr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C53794-4A67-1D40-ABA2-99CC8C454AA1}"/>
              </a:ext>
            </a:extLst>
          </p:cNvPr>
          <p:cNvCxnSpPr>
            <a:cxnSpLocks/>
            <a:stCxn id="76" idx="18"/>
            <a:endCxn id="76" idx="8"/>
          </p:cNvCxnSpPr>
          <p:nvPr/>
        </p:nvCxnSpPr>
        <p:spPr>
          <a:xfrm flipH="1" flipV="1">
            <a:off x="3615217" y="4268993"/>
            <a:ext cx="1393826" cy="3175"/>
          </a:xfrm>
          <a:prstGeom prst="straightConnector1">
            <a:avLst/>
          </a:prstGeom>
          <a:ln w="25400">
            <a:solidFill>
              <a:schemeClr val="accent1">
                <a:alpha val="51000"/>
              </a:schemeClr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217BBFE-86CB-1143-942E-975F4D57FB81}"/>
              </a:ext>
            </a:extLst>
          </p:cNvPr>
          <p:cNvCxnSpPr>
            <a:cxnSpLocks/>
            <a:stCxn id="76" idx="8"/>
          </p:cNvCxnSpPr>
          <p:nvPr/>
        </p:nvCxnSpPr>
        <p:spPr>
          <a:xfrm flipH="1">
            <a:off x="2435087" y="4268993"/>
            <a:ext cx="1180130" cy="9600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5A35179-8BFD-E240-80C1-C61453C5216A}"/>
              </a:ext>
            </a:extLst>
          </p:cNvPr>
          <p:cNvCxnSpPr>
            <a:cxnSpLocks/>
            <a:stCxn id="76" idx="17"/>
            <a:endCxn id="37" idx="1"/>
          </p:cNvCxnSpPr>
          <p:nvPr/>
        </p:nvCxnSpPr>
        <p:spPr>
          <a:xfrm flipV="1">
            <a:off x="5009043" y="3709193"/>
            <a:ext cx="610406" cy="337550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7CBA9AB-C3CF-9243-8636-DE047AE2BDC6}"/>
              </a:ext>
            </a:extLst>
          </p:cNvPr>
          <p:cNvCxnSpPr>
            <a:cxnSpLocks/>
            <a:stCxn id="38" idx="1"/>
            <a:endCxn id="76" idx="18"/>
          </p:cNvCxnSpPr>
          <p:nvPr/>
        </p:nvCxnSpPr>
        <p:spPr>
          <a:xfrm flipH="1" flipV="1">
            <a:off x="5009043" y="4272168"/>
            <a:ext cx="610406" cy="233801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6934046-E040-7F4A-AAFD-B20E92A313C9}"/>
              </a:ext>
            </a:extLst>
          </p:cNvPr>
          <p:cNvCxnSpPr>
            <a:cxnSpLocks/>
            <a:endCxn id="76" idx="9"/>
          </p:cNvCxnSpPr>
          <p:nvPr/>
        </p:nvCxnSpPr>
        <p:spPr>
          <a:xfrm>
            <a:off x="2466460" y="4035192"/>
            <a:ext cx="1145582" cy="8376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F33A700-9157-3044-8F38-F37FCAB6976F}"/>
              </a:ext>
            </a:extLst>
          </p:cNvPr>
          <p:cNvSpPr txBox="1"/>
          <p:nvPr/>
        </p:nvSpPr>
        <p:spPr>
          <a:xfrm>
            <a:off x="7446212" y="3481817"/>
            <a:ext cx="102385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decode</a:t>
            </a:r>
            <a:b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event data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09BEAF7-B1FD-BD41-8A82-8132D9B8DFCA}"/>
              </a:ext>
            </a:extLst>
          </p:cNvPr>
          <p:cNvSpPr txBox="1"/>
          <p:nvPr/>
        </p:nvSpPr>
        <p:spPr>
          <a:xfrm>
            <a:off x="7446211" y="4268993"/>
            <a:ext cx="102385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encode</a:t>
            </a:r>
            <a:b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cmd. data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33461BC-A8E2-3C43-9BE6-4B48679A4446}"/>
              </a:ext>
            </a:extLst>
          </p:cNvPr>
          <p:cNvSpPr txBox="1"/>
          <p:nvPr/>
        </p:nvSpPr>
        <p:spPr>
          <a:xfrm>
            <a:off x="6630507" y="3449783"/>
            <a:ext cx="69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events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7321C60-4FB2-8A47-BD7B-D3EAAB3874E5}"/>
              </a:ext>
            </a:extLst>
          </p:cNvPr>
          <p:cNvSpPr txBox="1"/>
          <p:nvPr/>
        </p:nvSpPr>
        <p:spPr>
          <a:xfrm>
            <a:off x="6545686" y="4208119"/>
            <a:ext cx="1027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commands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1BF35B9-6501-0949-B30C-9EF235B5E54F}"/>
              </a:ext>
            </a:extLst>
          </p:cNvPr>
          <p:cNvSpPr txBox="1"/>
          <p:nvPr/>
        </p:nvSpPr>
        <p:spPr>
          <a:xfrm>
            <a:off x="9395709" y="3418983"/>
            <a:ext cx="1023851" cy="1200329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9050">
            <a:prstDash val="sysDash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12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br>
              <a:rPr lang="en-US" sz="1200" b="1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b="1" i="1" dirty="0">
                <a:solidFill>
                  <a:schemeClr val="accent1">
                    <a:lumMod val="75000"/>
                  </a:schemeClr>
                </a:solidFill>
              </a:rPr>
              <a:t>cloud</a:t>
            </a:r>
            <a:br>
              <a:rPr lang="en-US" sz="1200" b="1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b="1" i="1" dirty="0">
                <a:solidFill>
                  <a:schemeClr val="accent1">
                    <a:lumMod val="75000"/>
                  </a:schemeClr>
                </a:solidFill>
              </a:rPr>
              <a:t>analytics</a:t>
            </a:r>
          </a:p>
          <a:p>
            <a:pPr algn="ctr"/>
            <a:endParaRPr lang="en-US" sz="12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12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7" name="Folded Corner 126">
            <a:extLst>
              <a:ext uri="{FF2B5EF4-FFF2-40B4-BE49-F238E27FC236}">
                <a16:creationId xmlns:a16="http://schemas.microsoft.com/office/drawing/2014/main" id="{B8F4F5BF-B8A0-C643-9B58-6EB699A0587C}"/>
              </a:ext>
            </a:extLst>
          </p:cNvPr>
          <p:cNvSpPr/>
          <p:nvPr/>
        </p:nvSpPr>
        <p:spPr>
          <a:xfrm>
            <a:off x="6168179" y="5125902"/>
            <a:ext cx="961191" cy="556336"/>
          </a:xfrm>
          <a:prstGeom prst="foldedCorner">
            <a:avLst>
              <a:gd name="adj" fmla="val 3023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application</a:t>
            </a:r>
            <a:br>
              <a:rPr lang="en-US" sz="1200" b="1" dirty="0"/>
            </a:br>
            <a:r>
              <a:rPr lang="en-US" sz="1200" b="1" dirty="0"/>
              <a:t>credentials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531E503-2EC3-0249-A7BB-2FD793677BE2}"/>
              </a:ext>
            </a:extLst>
          </p:cNvPr>
          <p:cNvSpPr txBox="1"/>
          <p:nvPr/>
        </p:nvSpPr>
        <p:spPr>
          <a:xfrm>
            <a:off x="7451606" y="2320194"/>
            <a:ext cx="141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IBM Cloud</a:t>
            </a:r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6D705B59-5EA4-7A4A-87D9-327A25F67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688" y="2174792"/>
            <a:ext cx="607562" cy="607562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5D44160-B548-E04F-98E8-CB467B189507}"/>
              </a:ext>
            </a:extLst>
          </p:cNvPr>
          <p:cNvCxnSpPr>
            <a:cxnSpLocks/>
            <a:endCxn id="99" idx="3"/>
          </p:cNvCxnSpPr>
          <p:nvPr/>
        </p:nvCxnSpPr>
        <p:spPr>
          <a:xfrm flipH="1">
            <a:off x="8470062" y="4499826"/>
            <a:ext cx="925647" cy="0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8E26798-767B-5F45-9D4C-3E2F885ED8C6}"/>
              </a:ext>
            </a:extLst>
          </p:cNvPr>
          <p:cNvCxnSpPr>
            <a:cxnSpLocks/>
            <a:stCxn id="98" idx="3"/>
          </p:cNvCxnSpPr>
          <p:nvPr/>
        </p:nvCxnSpPr>
        <p:spPr>
          <a:xfrm flipV="1">
            <a:off x="8470063" y="3709193"/>
            <a:ext cx="925646" cy="3457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44B15C-3B46-8B43-99B1-128AC8120E1E}"/>
              </a:ext>
            </a:extLst>
          </p:cNvPr>
          <p:cNvCxnSpPr>
            <a:cxnSpLocks/>
            <a:stCxn id="99" idx="1"/>
            <a:endCxn id="38" idx="3"/>
          </p:cNvCxnSpPr>
          <p:nvPr/>
        </p:nvCxnSpPr>
        <p:spPr>
          <a:xfrm flipH="1">
            <a:off x="6610045" y="4499826"/>
            <a:ext cx="836166" cy="6143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E34462A-4FD0-194B-AB86-8C984C71FC2D}"/>
              </a:ext>
            </a:extLst>
          </p:cNvPr>
          <p:cNvCxnSpPr>
            <a:cxnSpLocks/>
            <a:stCxn id="37" idx="3"/>
            <a:endCxn id="98" idx="1"/>
          </p:cNvCxnSpPr>
          <p:nvPr/>
        </p:nvCxnSpPr>
        <p:spPr>
          <a:xfrm>
            <a:off x="6610045" y="3709193"/>
            <a:ext cx="836167" cy="3457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E9619D4-A8E1-FB4C-A5F1-A70491FDA24E}"/>
              </a:ext>
            </a:extLst>
          </p:cNvPr>
          <p:cNvSpPr txBox="1"/>
          <p:nvPr/>
        </p:nvSpPr>
        <p:spPr>
          <a:xfrm>
            <a:off x="8359696" y="3233883"/>
            <a:ext cx="994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event</a:t>
            </a:r>
            <a:b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tuples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9F9A462-5E73-344F-95E3-BB8C7E9406B4}"/>
              </a:ext>
            </a:extLst>
          </p:cNvPr>
          <p:cNvSpPr txBox="1"/>
          <p:nvPr/>
        </p:nvSpPr>
        <p:spPr>
          <a:xfrm>
            <a:off x="8219457" y="4019813"/>
            <a:ext cx="1314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command</a:t>
            </a:r>
            <a:b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tuples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F24BF51-0033-6B45-9E04-FA06FAA813A4}"/>
              </a:ext>
            </a:extLst>
          </p:cNvPr>
          <p:cNvCxnSpPr>
            <a:cxnSpLocks/>
            <a:stCxn id="127" idx="0"/>
            <a:endCxn id="38" idx="2"/>
          </p:cNvCxnSpPr>
          <p:nvPr/>
        </p:nvCxnSpPr>
        <p:spPr>
          <a:xfrm flipH="1" flipV="1">
            <a:off x="6114747" y="4733344"/>
            <a:ext cx="534028" cy="392558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BCE6738-AE5E-074E-A4F2-614F7795BA2C}"/>
              </a:ext>
            </a:extLst>
          </p:cNvPr>
          <p:cNvCxnSpPr>
            <a:cxnSpLocks/>
            <a:stCxn id="127" idx="0"/>
            <a:endCxn id="37" idx="2"/>
          </p:cNvCxnSpPr>
          <p:nvPr/>
        </p:nvCxnSpPr>
        <p:spPr>
          <a:xfrm flipH="1" flipV="1">
            <a:off x="6114747" y="3936568"/>
            <a:ext cx="534028" cy="1189334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7F427A9-46D1-EE43-97D4-70335183EABB}"/>
              </a:ext>
            </a:extLst>
          </p:cNvPr>
          <p:cNvSpPr txBox="1"/>
          <p:nvPr/>
        </p:nvSpPr>
        <p:spPr>
          <a:xfrm>
            <a:off x="5465749" y="2846911"/>
            <a:ext cx="3004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Watson </a:t>
            </a:r>
            <a:r>
              <a:rPr lang="en-US" sz="1600" b="1" dirty="0" err="1"/>
              <a:t>IoT</a:t>
            </a:r>
            <a:r>
              <a:rPr lang="en-US" sz="1600" b="1" dirty="0"/>
              <a:t> application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FAFD5C-5C76-4D4B-B3F3-3B2237089326}"/>
              </a:ext>
            </a:extLst>
          </p:cNvPr>
          <p:cNvSpPr txBox="1"/>
          <p:nvPr/>
        </p:nvSpPr>
        <p:spPr>
          <a:xfrm>
            <a:off x="2364612" y="3520348"/>
            <a:ext cx="100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event</a:t>
            </a:r>
            <a:b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messages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5123E2-F6F2-274B-9B46-E1CE1951E659}"/>
              </a:ext>
            </a:extLst>
          </p:cNvPr>
          <p:cNvSpPr txBox="1"/>
          <p:nvPr/>
        </p:nvSpPr>
        <p:spPr>
          <a:xfrm>
            <a:off x="2397638" y="4228013"/>
            <a:ext cx="1027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command</a:t>
            </a:r>
            <a:b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4137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E552D24A-D6A1-5C4B-8092-A29BAAF4C785}"/>
              </a:ext>
            </a:extLst>
          </p:cNvPr>
          <p:cNvSpPr/>
          <p:nvPr/>
        </p:nvSpPr>
        <p:spPr>
          <a:xfrm>
            <a:off x="7958138" y="714375"/>
            <a:ext cx="3800475" cy="4071938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35C96D-403B-7A44-8DBD-FAB4CB6E2FC2}"/>
              </a:ext>
            </a:extLst>
          </p:cNvPr>
          <p:cNvSpPr txBox="1"/>
          <p:nvPr/>
        </p:nvSpPr>
        <p:spPr>
          <a:xfrm>
            <a:off x="3622875" y="824376"/>
            <a:ext cx="102385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encode</a:t>
            </a:r>
            <a:b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event 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B31788-6D57-914B-B02E-CC686353E154}"/>
              </a:ext>
            </a:extLst>
          </p:cNvPr>
          <p:cNvSpPr/>
          <p:nvPr/>
        </p:nvSpPr>
        <p:spPr>
          <a:xfrm>
            <a:off x="1582787" y="708023"/>
            <a:ext cx="990596" cy="458253"/>
          </a:xfrm>
          <a:custGeom>
            <a:avLst/>
            <a:gdLst>
              <a:gd name="connsiteX0" fmla="*/ 0 w 990596"/>
              <a:gd name="connsiteY0" fmla="*/ 0 h 454751"/>
              <a:gd name="connsiteX1" fmla="*/ 990596 w 990596"/>
              <a:gd name="connsiteY1" fmla="*/ 0 h 454751"/>
              <a:gd name="connsiteX2" fmla="*/ 990596 w 990596"/>
              <a:gd name="connsiteY2" fmla="*/ 454751 h 454751"/>
              <a:gd name="connsiteX3" fmla="*/ 0 w 990596"/>
              <a:gd name="connsiteY3" fmla="*/ 454751 h 454751"/>
              <a:gd name="connsiteX4" fmla="*/ 0 w 990596"/>
              <a:gd name="connsiteY4" fmla="*/ 0 h 454751"/>
              <a:gd name="connsiteX0" fmla="*/ 0 w 990596"/>
              <a:gd name="connsiteY0" fmla="*/ 0 h 454751"/>
              <a:gd name="connsiteX1" fmla="*/ 312688 w 990596"/>
              <a:gd name="connsiteY1" fmla="*/ 3175 h 454751"/>
              <a:gd name="connsiteX2" fmla="*/ 990596 w 990596"/>
              <a:gd name="connsiteY2" fmla="*/ 0 h 454751"/>
              <a:gd name="connsiteX3" fmla="*/ 990596 w 990596"/>
              <a:gd name="connsiteY3" fmla="*/ 454751 h 454751"/>
              <a:gd name="connsiteX4" fmla="*/ 0 w 990596"/>
              <a:gd name="connsiteY4" fmla="*/ 454751 h 454751"/>
              <a:gd name="connsiteX5" fmla="*/ 0 w 990596"/>
              <a:gd name="connsiteY5" fmla="*/ 0 h 454751"/>
              <a:gd name="connsiteX0" fmla="*/ 0 w 990596"/>
              <a:gd name="connsiteY0" fmla="*/ 0 h 457200"/>
              <a:gd name="connsiteX1" fmla="*/ 312688 w 990596"/>
              <a:gd name="connsiteY1" fmla="*/ 3175 h 457200"/>
              <a:gd name="connsiteX2" fmla="*/ 990596 w 990596"/>
              <a:gd name="connsiteY2" fmla="*/ 0 h 457200"/>
              <a:gd name="connsiteX3" fmla="*/ 990596 w 990596"/>
              <a:gd name="connsiteY3" fmla="*/ 454751 h 457200"/>
              <a:gd name="connsiteX4" fmla="*/ 312688 w 990596"/>
              <a:gd name="connsiteY4" fmla="*/ 457200 h 457200"/>
              <a:gd name="connsiteX5" fmla="*/ 0 w 990596"/>
              <a:gd name="connsiteY5" fmla="*/ 454751 h 457200"/>
              <a:gd name="connsiteX6" fmla="*/ 0 w 990596"/>
              <a:gd name="connsiteY6" fmla="*/ 0 h 457200"/>
              <a:gd name="connsiteX0" fmla="*/ 0 w 990596"/>
              <a:gd name="connsiteY0" fmla="*/ 1 h 457201"/>
              <a:gd name="connsiteX1" fmla="*/ 312688 w 990596"/>
              <a:gd name="connsiteY1" fmla="*/ 3176 h 457201"/>
              <a:gd name="connsiteX2" fmla="*/ 611138 w 990596"/>
              <a:gd name="connsiteY2" fmla="*/ 0 h 457201"/>
              <a:gd name="connsiteX3" fmla="*/ 990596 w 990596"/>
              <a:gd name="connsiteY3" fmla="*/ 1 h 457201"/>
              <a:gd name="connsiteX4" fmla="*/ 990596 w 990596"/>
              <a:gd name="connsiteY4" fmla="*/ 454752 h 457201"/>
              <a:gd name="connsiteX5" fmla="*/ 312688 w 990596"/>
              <a:gd name="connsiteY5" fmla="*/ 457201 h 457201"/>
              <a:gd name="connsiteX6" fmla="*/ 0 w 990596"/>
              <a:gd name="connsiteY6" fmla="*/ 454752 h 457201"/>
              <a:gd name="connsiteX7" fmla="*/ 0 w 990596"/>
              <a:gd name="connsiteY7" fmla="*/ 1 h 457201"/>
              <a:gd name="connsiteX0" fmla="*/ 0 w 990596"/>
              <a:gd name="connsiteY0" fmla="*/ 1 h 460376"/>
              <a:gd name="connsiteX1" fmla="*/ 312688 w 990596"/>
              <a:gd name="connsiteY1" fmla="*/ 3176 h 460376"/>
              <a:gd name="connsiteX2" fmla="*/ 611138 w 990596"/>
              <a:gd name="connsiteY2" fmla="*/ 0 h 460376"/>
              <a:gd name="connsiteX3" fmla="*/ 990596 w 990596"/>
              <a:gd name="connsiteY3" fmla="*/ 1 h 460376"/>
              <a:gd name="connsiteX4" fmla="*/ 990596 w 990596"/>
              <a:gd name="connsiteY4" fmla="*/ 454752 h 460376"/>
              <a:gd name="connsiteX5" fmla="*/ 614313 w 990596"/>
              <a:gd name="connsiteY5" fmla="*/ 460376 h 460376"/>
              <a:gd name="connsiteX6" fmla="*/ 312688 w 990596"/>
              <a:gd name="connsiteY6" fmla="*/ 457201 h 460376"/>
              <a:gd name="connsiteX7" fmla="*/ 0 w 990596"/>
              <a:gd name="connsiteY7" fmla="*/ 454752 h 460376"/>
              <a:gd name="connsiteX8" fmla="*/ 0 w 990596"/>
              <a:gd name="connsiteY8" fmla="*/ 1 h 460376"/>
              <a:gd name="connsiteX0" fmla="*/ 0 w 990596"/>
              <a:gd name="connsiteY0" fmla="*/ 1 h 490278"/>
              <a:gd name="connsiteX1" fmla="*/ 312688 w 990596"/>
              <a:gd name="connsiteY1" fmla="*/ 3176 h 490278"/>
              <a:gd name="connsiteX2" fmla="*/ 611138 w 990596"/>
              <a:gd name="connsiteY2" fmla="*/ 0 h 490278"/>
              <a:gd name="connsiteX3" fmla="*/ 990596 w 990596"/>
              <a:gd name="connsiteY3" fmla="*/ 1 h 490278"/>
              <a:gd name="connsiteX4" fmla="*/ 990596 w 990596"/>
              <a:gd name="connsiteY4" fmla="*/ 454752 h 490278"/>
              <a:gd name="connsiteX5" fmla="*/ 614313 w 990596"/>
              <a:gd name="connsiteY5" fmla="*/ 460376 h 490278"/>
              <a:gd name="connsiteX6" fmla="*/ 312688 w 990596"/>
              <a:gd name="connsiteY6" fmla="*/ 457201 h 490278"/>
              <a:gd name="connsiteX7" fmla="*/ 0 w 990596"/>
              <a:gd name="connsiteY7" fmla="*/ 454752 h 490278"/>
              <a:gd name="connsiteX8" fmla="*/ 0 w 990596"/>
              <a:gd name="connsiteY8" fmla="*/ 1 h 490278"/>
              <a:gd name="connsiteX0" fmla="*/ 0 w 990596"/>
              <a:gd name="connsiteY0" fmla="*/ 1 h 490630"/>
              <a:gd name="connsiteX1" fmla="*/ 312688 w 990596"/>
              <a:gd name="connsiteY1" fmla="*/ 3176 h 490630"/>
              <a:gd name="connsiteX2" fmla="*/ 611138 w 990596"/>
              <a:gd name="connsiteY2" fmla="*/ 0 h 490630"/>
              <a:gd name="connsiteX3" fmla="*/ 990596 w 990596"/>
              <a:gd name="connsiteY3" fmla="*/ 1 h 490630"/>
              <a:gd name="connsiteX4" fmla="*/ 990596 w 990596"/>
              <a:gd name="connsiteY4" fmla="*/ 454752 h 490630"/>
              <a:gd name="connsiteX5" fmla="*/ 614313 w 990596"/>
              <a:gd name="connsiteY5" fmla="*/ 460376 h 490630"/>
              <a:gd name="connsiteX6" fmla="*/ 312688 w 990596"/>
              <a:gd name="connsiteY6" fmla="*/ 457201 h 490630"/>
              <a:gd name="connsiteX7" fmla="*/ 0 w 990596"/>
              <a:gd name="connsiteY7" fmla="*/ 454752 h 490630"/>
              <a:gd name="connsiteX8" fmla="*/ 0 w 990596"/>
              <a:gd name="connsiteY8" fmla="*/ 1 h 490630"/>
              <a:gd name="connsiteX0" fmla="*/ 0 w 990596"/>
              <a:gd name="connsiteY0" fmla="*/ 1 h 489711"/>
              <a:gd name="connsiteX1" fmla="*/ 312688 w 990596"/>
              <a:gd name="connsiteY1" fmla="*/ 3176 h 489711"/>
              <a:gd name="connsiteX2" fmla="*/ 611138 w 990596"/>
              <a:gd name="connsiteY2" fmla="*/ 0 h 489711"/>
              <a:gd name="connsiteX3" fmla="*/ 990596 w 990596"/>
              <a:gd name="connsiteY3" fmla="*/ 1 h 489711"/>
              <a:gd name="connsiteX4" fmla="*/ 990596 w 990596"/>
              <a:gd name="connsiteY4" fmla="*/ 454752 h 489711"/>
              <a:gd name="connsiteX5" fmla="*/ 614313 w 990596"/>
              <a:gd name="connsiteY5" fmla="*/ 460376 h 489711"/>
              <a:gd name="connsiteX6" fmla="*/ 312688 w 990596"/>
              <a:gd name="connsiteY6" fmla="*/ 457201 h 489711"/>
              <a:gd name="connsiteX7" fmla="*/ 0 w 990596"/>
              <a:gd name="connsiteY7" fmla="*/ 454752 h 489711"/>
              <a:gd name="connsiteX8" fmla="*/ 0 w 990596"/>
              <a:gd name="connsiteY8" fmla="*/ 1 h 489711"/>
              <a:gd name="connsiteX0" fmla="*/ 0 w 990596"/>
              <a:gd name="connsiteY0" fmla="*/ 1 h 489265"/>
              <a:gd name="connsiteX1" fmla="*/ 312688 w 990596"/>
              <a:gd name="connsiteY1" fmla="*/ 3176 h 489265"/>
              <a:gd name="connsiteX2" fmla="*/ 611138 w 990596"/>
              <a:gd name="connsiteY2" fmla="*/ 0 h 489265"/>
              <a:gd name="connsiteX3" fmla="*/ 990596 w 990596"/>
              <a:gd name="connsiteY3" fmla="*/ 1 h 489265"/>
              <a:gd name="connsiteX4" fmla="*/ 990596 w 990596"/>
              <a:gd name="connsiteY4" fmla="*/ 454752 h 489265"/>
              <a:gd name="connsiteX5" fmla="*/ 312688 w 990596"/>
              <a:gd name="connsiteY5" fmla="*/ 457201 h 489265"/>
              <a:gd name="connsiteX6" fmla="*/ 0 w 990596"/>
              <a:gd name="connsiteY6" fmla="*/ 454752 h 489265"/>
              <a:gd name="connsiteX7" fmla="*/ 0 w 990596"/>
              <a:gd name="connsiteY7" fmla="*/ 1 h 489265"/>
              <a:gd name="connsiteX0" fmla="*/ 0 w 990596"/>
              <a:gd name="connsiteY0" fmla="*/ 1 h 458386"/>
              <a:gd name="connsiteX1" fmla="*/ 312688 w 990596"/>
              <a:gd name="connsiteY1" fmla="*/ 3176 h 458386"/>
              <a:gd name="connsiteX2" fmla="*/ 611138 w 990596"/>
              <a:gd name="connsiteY2" fmla="*/ 0 h 458386"/>
              <a:gd name="connsiteX3" fmla="*/ 990596 w 990596"/>
              <a:gd name="connsiteY3" fmla="*/ 1 h 458386"/>
              <a:gd name="connsiteX4" fmla="*/ 990596 w 990596"/>
              <a:gd name="connsiteY4" fmla="*/ 454752 h 458386"/>
              <a:gd name="connsiteX5" fmla="*/ 312688 w 990596"/>
              <a:gd name="connsiteY5" fmla="*/ 457201 h 458386"/>
              <a:gd name="connsiteX6" fmla="*/ 0 w 990596"/>
              <a:gd name="connsiteY6" fmla="*/ 454752 h 458386"/>
              <a:gd name="connsiteX7" fmla="*/ 0 w 990596"/>
              <a:gd name="connsiteY7" fmla="*/ 1 h 458386"/>
              <a:gd name="connsiteX0" fmla="*/ 0 w 990596"/>
              <a:gd name="connsiteY0" fmla="*/ 1 h 489172"/>
              <a:gd name="connsiteX1" fmla="*/ 312688 w 990596"/>
              <a:gd name="connsiteY1" fmla="*/ 3176 h 489172"/>
              <a:gd name="connsiteX2" fmla="*/ 611138 w 990596"/>
              <a:gd name="connsiteY2" fmla="*/ 0 h 489172"/>
              <a:gd name="connsiteX3" fmla="*/ 990596 w 990596"/>
              <a:gd name="connsiteY3" fmla="*/ 1 h 489172"/>
              <a:gd name="connsiteX4" fmla="*/ 990596 w 990596"/>
              <a:gd name="connsiteY4" fmla="*/ 454752 h 489172"/>
              <a:gd name="connsiteX5" fmla="*/ 611138 w 990596"/>
              <a:gd name="connsiteY5" fmla="*/ 457201 h 489172"/>
              <a:gd name="connsiteX6" fmla="*/ 312688 w 990596"/>
              <a:gd name="connsiteY6" fmla="*/ 457201 h 489172"/>
              <a:gd name="connsiteX7" fmla="*/ 0 w 990596"/>
              <a:gd name="connsiteY7" fmla="*/ 454752 h 489172"/>
              <a:gd name="connsiteX8" fmla="*/ 0 w 990596"/>
              <a:gd name="connsiteY8" fmla="*/ 1 h 489172"/>
              <a:gd name="connsiteX0" fmla="*/ 0 w 990596"/>
              <a:gd name="connsiteY0" fmla="*/ 1 h 458253"/>
              <a:gd name="connsiteX1" fmla="*/ 312688 w 990596"/>
              <a:gd name="connsiteY1" fmla="*/ 3176 h 458253"/>
              <a:gd name="connsiteX2" fmla="*/ 611138 w 990596"/>
              <a:gd name="connsiteY2" fmla="*/ 0 h 458253"/>
              <a:gd name="connsiteX3" fmla="*/ 990596 w 990596"/>
              <a:gd name="connsiteY3" fmla="*/ 1 h 458253"/>
              <a:gd name="connsiteX4" fmla="*/ 990596 w 990596"/>
              <a:gd name="connsiteY4" fmla="*/ 454752 h 458253"/>
              <a:gd name="connsiteX5" fmla="*/ 611138 w 990596"/>
              <a:gd name="connsiteY5" fmla="*/ 457201 h 458253"/>
              <a:gd name="connsiteX6" fmla="*/ 312688 w 990596"/>
              <a:gd name="connsiteY6" fmla="*/ 457201 h 458253"/>
              <a:gd name="connsiteX7" fmla="*/ 0 w 990596"/>
              <a:gd name="connsiteY7" fmla="*/ 454752 h 458253"/>
              <a:gd name="connsiteX8" fmla="*/ 0 w 990596"/>
              <a:gd name="connsiteY8" fmla="*/ 1 h 458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0596" h="458253">
                <a:moveTo>
                  <a:pt x="0" y="1"/>
                </a:moveTo>
                <a:lnTo>
                  <a:pt x="312688" y="3176"/>
                </a:lnTo>
                <a:lnTo>
                  <a:pt x="611138" y="0"/>
                </a:lnTo>
                <a:lnTo>
                  <a:pt x="990596" y="1"/>
                </a:lnTo>
                <a:lnTo>
                  <a:pt x="990596" y="454752"/>
                </a:lnTo>
                <a:cubicBezTo>
                  <a:pt x="901953" y="461102"/>
                  <a:pt x="724123" y="456793"/>
                  <a:pt x="611138" y="457201"/>
                </a:cubicBezTo>
                <a:lnTo>
                  <a:pt x="312688" y="457201"/>
                </a:lnTo>
                <a:lnTo>
                  <a:pt x="0" y="454752"/>
                </a:lnTo>
                <a:lnTo>
                  <a:pt x="0" y="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Application</a:t>
            </a:r>
          </a:p>
          <a:p>
            <a:pPr algn="ctr"/>
            <a:r>
              <a:rPr lang="en-US" sz="1200" b="1" dirty="0"/>
              <a:t>Connector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4A6E26-08DF-754B-A08F-5303D4308C8A}"/>
              </a:ext>
            </a:extLst>
          </p:cNvPr>
          <p:cNvSpPr/>
          <p:nvPr/>
        </p:nvSpPr>
        <p:spPr>
          <a:xfrm>
            <a:off x="1555771" y="1763649"/>
            <a:ext cx="990596" cy="454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Application</a:t>
            </a:r>
          </a:p>
          <a:p>
            <a:pPr algn="ctr"/>
            <a:r>
              <a:rPr lang="en-US" sz="1200" b="1" dirty="0"/>
              <a:t>Source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E1768A-E28E-5145-9F18-3E147672BA8B}"/>
              </a:ext>
            </a:extLst>
          </p:cNvPr>
          <p:cNvSpPr/>
          <p:nvPr/>
        </p:nvSpPr>
        <p:spPr>
          <a:xfrm>
            <a:off x="1499710" y="2699493"/>
            <a:ext cx="990596" cy="454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Application</a:t>
            </a:r>
          </a:p>
          <a:p>
            <a:pPr algn="ctr"/>
            <a:r>
              <a:rPr lang="en-US" sz="1200" b="1" dirty="0"/>
              <a:t>Sink</a:t>
            </a:r>
          </a:p>
        </p:txBody>
      </p:sp>
      <p:sp>
        <p:nvSpPr>
          <p:cNvPr id="41" name="Cube 6">
            <a:extLst>
              <a:ext uri="{FF2B5EF4-FFF2-40B4-BE49-F238E27FC236}">
                <a16:creationId xmlns:a16="http://schemas.microsoft.com/office/drawing/2014/main" id="{917B2FC0-D03A-0649-9325-BF8B70739AE0}"/>
              </a:ext>
            </a:extLst>
          </p:cNvPr>
          <p:cNvSpPr/>
          <p:nvPr/>
        </p:nvSpPr>
        <p:spPr>
          <a:xfrm>
            <a:off x="5800690" y="2926868"/>
            <a:ext cx="1507173" cy="962025"/>
          </a:xfrm>
          <a:custGeom>
            <a:avLst/>
            <a:gdLst>
              <a:gd name="connsiteX0" fmla="*/ 0 w 1500188"/>
              <a:gd name="connsiteY0" fmla="*/ 106773 h 957262"/>
              <a:gd name="connsiteX1" fmla="*/ 1393415 w 1500188"/>
              <a:gd name="connsiteY1" fmla="*/ 106773 h 957262"/>
              <a:gd name="connsiteX2" fmla="*/ 1393415 w 1500188"/>
              <a:gd name="connsiteY2" fmla="*/ 957262 h 957262"/>
              <a:gd name="connsiteX3" fmla="*/ 0 w 1500188"/>
              <a:gd name="connsiteY3" fmla="*/ 957262 h 957262"/>
              <a:gd name="connsiteX4" fmla="*/ 0 w 1500188"/>
              <a:gd name="connsiteY4" fmla="*/ 106773 h 957262"/>
              <a:gd name="connsiteX0" fmla="*/ 1393415 w 1500188"/>
              <a:gd name="connsiteY0" fmla="*/ 106773 h 957262"/>
              <a:gd name="connsiteX1" fmla="*/ 1500188 w 1500188"/>
              <a:gd name="connsiteY1" fmla="*/ 0 h 957262"/>
              <a:gd name="connsiteX2" fmla="*/ 1500188 w 1500188"/>
              <a:gd name="connsiteY2" fmla="*/ 850489 h 957262"/>
              <a:gd name="connsiteX3" fmla="*/ 1393415 w 1500188"/>
              <a:gd name="connsiteY3" fmla="*/ 957262 h 957262"/>
              <a:gd name="connsiteX4" fmla="*/ 1393415 w 1500188"/>
              <a:gd name="connsiteY4" fmla="*/ 106773 h 957262"/>
              <a:gd name="connsiteX0" fmla="*/ 0 w 1500188"/>
              <a:gd name="connsiteY0" fmla="*/ 106773 h 957262"/>
              <a:gd name="connsiteX1" fmla="*/ 106773 w 1500188"/>
              <a:gd name="connsiteY1" fmla="*/ 0 h 957262"/>
              <a:gd name="connsiteX2" fmla="*/ 1500188 w 1500188"/>
              <a:gd name="connsiteY2" fmla="*/ 0 h 957262"/>
              <a:gd name="connsiteX3" fmla="*/ 1393415 w 1500188"/>
              <a:gd name="connsiteY3" fmla="*/ 106773 h 957262"/>
              <a:gd name="connsiteX4" fmla="*/ 0 w 1500188"/>
              <a:gd name="connsiteY4" fmla="*/ 106773 h 957262"/>
              <a:gd name="connsiteX0" fmla="*/ 0 w 1500188"/>
              <a:gd name="connsiteY0" fmla="*/ 106773 h 957262"/>
              <a:gd name="connsiteX1" fmla="*/ 106773 w 1500188"/>
              <a:gd name="connsiteY1" fmla="*/ 0 h 957262"/>
              <a:gd name="connsiteX2" fmla="*/ 1500188 w 1500188"/>
              <a:gd name="connsiteY2" fmla="*/ 0 h 957262"/>
              <a:gd name="connsiteX3" fmla="*/ 1500188 w 1500188"/>
              <a:gd name="connsiteY3" fmla="*/ 850489 h 957262"/>
              <a:gd name="connsiteX4" fmla="*/ 1393415 w 1500188"/>
              <a:gd name="connsiteY4" fmla="*/ 957262 h 957262"/>
              <a:gd name="connsiteX5" fmla="*/ 0 w 1500188"/>
              <a:gd name="connsiteY5" fmla="*/ 957262 h 957262"/>
              <a:gd name="connsiteX6" fmla="*/ 0 w 1500188"/>
              <a:gd name="connsiteY6" fmla="*/ 106773 h 957262"/>
              <a:gd name="connsiteX7" fmla="*/ 0 w 1500188"/>
              <a:gd name="connsiteY7" fmla="*/ 106773 h 957262"/>
              <a:gd name="connsiteX8" fmla="*/ 1393415 w 1500188"/>
              <a:gd name="connsiteY8" fmla="*/ 106773 h 957262"/>
              <a:gd name="connsiteX9" fmla="*/ 1500188 w 1500188"/>
              <a:gd name="connsiteY9" fmla="*/ 0 h 957262"/>
              <a:gd name="connsiteX10" fmla="*/ 1393415 w 1500188"/>
              <a:gd name="connsiteY10" fmla="*/ 106773 h 957262"/>
              <a:gd name="connsiteX11" fmla="*/ 1393415 w 1500188"/>
              <a:gd name="connsiteY11" fmla="*/ 957262 h 957262"/>
              <a:gd name="connsiteX0" fmla="*/ 0 w 1500188"/>
              <a:gd name="connsiteY0" fmla="*/ 106773 h 958850"/>
              <a:gd name="connsiteX1" fmla="*/ 1393415 w 1500188"/>
              <a:gd name="connsiteY1" fmla="*/ 106773 h 958850"/>
              <a:gd name="connsiteX2" fmla="*/ 1393415 w 1500188"/>
              <a:gd name="connsiteY2" fmla="*/ 957262 h 958850"/>
              <a:gd name="connsiteX3" fmla="*/ 0 w 1500188"/>
              <a:gd name="connsiteY3" fmla="*/ 957262 h 958850"/>
              <a:gd name="connsiteX4" fmla="*/ 0 w 1500188"/>
              <a:gd name="connsiteY4" fmla="*/ 106773 h 958850"/>
              <a:gd name="connsiteX0" fmla="*/ 1393415 w 1500188"/>
              <a:gd name="connsiteY0" fmla="*/ 106773 h 958850"/>
              <a:gd name="connsiteX1" fmla="*/ 1500188 w 1500188"/>
              <a:gd name="connsiteY1" fmla="*/ 0 h 958850"/>
              <a:gd name="connsiteX2" fmla="*/ 1500188 w 1500188"/>
              <a:gd name="connsiteY2" fmla="*/ 850489 h 958850"/>
              <a:gd name="connsiteX3" fmla="*/ 1393415 w 1500188"/>
              <a:gd name="connsiteY3" fmla="*/ 957262 h 958850"/>
              <a:gd name="connsiteX4" fmla="*/ 1393415 w 1500188"/>
              <a:gd name="connsiteY4" fmla="*/ 106773 h 958850"/>
              <a:gd name="connsiteX0" fmla="*/ 0 w 1500188"/>
              <a:gd name="connsiteY0" fmla="*/ 106773 h 958850"/>
              <a:gd name="connsiteX1" fmla="*/ 106773 w 1500188"/>
              <a:gd name="connsiteY1" fmla="*/ 0 h 958850"/>
              <a:gd name="connsiteX2" fmla="*/ 1500188 w 1500188"/>
              <a:gd name="connsiteY2" fmla="*/ 0 h 958850"/>
              <a:gd name="connsiteX3" fmla="*/ 1393415 w 1500188"/>
              <a:gd name="connsiteY3" fmla="*/ 106773 h 958850"/>
              <a:gd name="connsiteX4" fmla="*/ 0 w 1500188"/>
              <a:gd name="connsiteY4" fmla="*/ 106773 h 958850"/>
              <a:gd name="connsiteX0" fmla="*/ 0 w 1500188"/>
              <a:gd name="connsiteY0" fmla="*/ 106773 h 958850"/>
              <a:gd name="connsiteX1" fmla="*/ 106773 w 1500188"/>
              <a:gd name="connsiteY1" fmla="*/ 0 h 958850"/>
              <a:gd name="connsiteX2" fmla="*/ 1500188 w 1500188"/>
              <a:gd name="connsiteY2" fmla="*/ 0 h 958850"/>
              <a:gd name="connsiteX3" fmla="*/ 1500188 w 1500188"/>
              <a:gd name="connsiteY3" fmla="*/ 850489 h 958850"/>
              <a:gd name="connsiteX4" fmla="*/ 1393415 w 1500188"/>
              <a:gd name="connsiteY4" fmla="*/ 957262 h 958850"/>
              <a:gd name="connsiteX5" fmla="*/ 588032 w 1500188"/>
              <a:gd name="connsiteY5" fmla="*/ 958850 h 958850"/>
              <a:gd name="connsiteX6" fmla="*/ 0 w 1500188"/>
              <a:gd name="connsiteY6" fmla="*/ 957262 h 958850"/>
              <a:gd name="connsiteX7" fmla="*/ 0 w 1500188"/>
              <a:gd name="connsiteY7" fmla="*/ 106773 h 958850"/>
              <a:gd name="connsiteX8" fmla="*/ 0 w 1500188"/>
              <a:gd name="connsiteY8" fmla="*/ 106773 h 958850"/>
              <a:gd name="connsiteX9" fmla="*/ 1393415 w 1500188"/>
              <a:gd name="connsiteY9" fmla="*/ 106773 h 958850"/>
              <a:gd name="connsiteX10" fmla="*/ 1500188 w 1500188"/>
              <a:gd name="connsiteY10" fmla="*/ 0 h 958850"/>
              <a:gd name="connsiteX11" fmla="*/ 1393415 w 1500188"/>
              <a:gd name="connsiteY11" fmla="*/ 106773 h 958850"/>
              <a:gd name="connsiteX12" fmla="*/ 1393415 w 1500188"/>
              <a:gd name="connsiteY12" fmla="*/ 957262 h 958850"/>
              <a:gd name="connsiteX0" fmla="*/ 0 w 1500188"/>
              <a:gd name="connsiteY0" fmla="*/ 106773 h 962025"/>
              <a:gd name="connsiteX1" fmla="*/ 1393415 w 1500188"/>
              <a:gd name="connsiteY1" fmla="*/ 106773 h 962025"/>
              <a:gd name="connsiteX2" fmla="*/ 1393415 w 1500188"/>
              <a:gd name="connsiteY2" fmla="*/ 957262 h 962025"/>
              <a:gd name="connsiteX3" fmla="*/ 0 w 1500188"/>
              <a:gd name="connsiteY3" fmla="*/ 957262 h 962025"/>
              <a:gd name="connsiteX4" fmla="*/ 0 w 1500188"/>
              <a:gd name="connsiteY4" fmla="*/ 106773 h 962025"/>
              <a:gd name="connsiteX0" fmla="*/ 1393415 w 1500188"/>
              <a:gd name="connsiteY0" fmla="*/ 106773 h 962025"/>
              <a:gd name="connsiteX1" fmla="*/ 1500188 w 1500188"/>
              <a:gd name="connsiteY1" fmla="*/ 0 h 962025"/>
              <a:gd name="connsiteX2" fmla="*/ 1500188 w 1500188"/>
              <a:gd name="connsiteY2" fmla="*/ 850489 h 962025"/>
              <a:gd name="connsiteX3" fmla="*/ 1393415 w 1500188"/>
              <a:gd name="connsiteY3" fmla="*/ 957262 h 962025"/>
              <a:gd name="connsiteX4" fmla="*/ 1393415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393415 w 1500188"/>
              <a:gd name="connsiteY3" fmla="*/ 106773 h 962025"/>
              <a:gd name="connsiteX4" fmla="*/ 0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500188 w 1500188"/>
              <a:gd name="connsiteY3" fmla="*/ 850489 h 962025"/>
              <a:gd name="connsiteX4" fmla="*/ 1393415 w 1500188"/>
              <a:gd name="connsiteY4" fmla="*/ 957262 h 962025"/>
              <a:gd name="connsiteX5" fmla="*/ 902357 w 1500188"/>
              <a:gd name="connsiteY5" fmla="*/ 962025 h 962025"/>
              <a:gd name="connsiteX6" fmla="*/ 588032 w 1500188"/>
              <a:gd name="connsiteY6" fmla="*/ 958850 h 962025"/>
              <a:gd name="connsiteX7" fmla="*/ 0 w 1500188"/>
              <a:gd name="connsiteY7" fmla="*/ 957262 h 962025"/>
              <a:gd name="connsiteX8" fmla="*/ 0 w 1500188"/>
              <a:gd name="connsiteY8" fmla="*/ 106773 h 962025"/>
              <a:gd name="connsiteX9" fmla="*/ 0 w 1500188"/>
              <a:gd name="connsiteY9" fmla="*/ 106773 h 962025"/>
              <a:gd name="connsiteX10" fmla="*/ 1393415 w 1500188"/>
              <a:gd name="connsiteY10" fmla="*/ 106773 h 962025"/>
              <a:gd name="connsiteX11" fmla="*/ 1500188 w 1500188"/>
              <a:gd name="connsiteY11" fmla="*/ 0 h 962025"/>
              <a:gd name="connsiteX12" fmla="*/ 1393415 w 1500188"/>
              <a:gd name="connsiteY12" fmla="*/ 106773 h 962025"/>
              <a:gd name="connsiteX13" fmla="*/ 1393415 w 1500188"/>
              <a:gd name="connsiteY13" fmla="*/ 957262 h 962025"/>
              <a:gd name="connsiteX0" fmla="*/ 0 w 1500188"/>
              <a:gd name="connsiteY0" fmla="*/ 106773 h 962025"/>
              <a:gd name="connsiteX1" fmla="*/ 1393415 w 1500188"/>
              <a:gd name="connsiteY1" fmla="*/ 106773 h 962025"/>
              <a:gd name="connsiteX2" fmla="*/ 1393415 w 1500188"/>
              <a:gd name="connsiteY2" fmla="*/ 957262 h 962025"/>
              <a:gd name="connsiteX3" fmla="*/ 0 w 1500188"/>
              <a:gd name="connsiteY3" fmla="*/ 957262 h 962025"/>
              <a:gd name="connsiteX4" fmla="*/ 0 w 1500188"/>
              <a:gd name="connsiteY4" fmla="*/ 106773 h 962025"/>
              <a:gd name="connsiteX0" fmla="*/ 1393415 w 1500188"/>
              <a:gd name="connsiteY0" fmla="*/ 106773 h 962025"/>
              <a:gd name="connsiteX1" fmla="*/ 1500188 w 1500188"/>
              <a:gd name="connsiteY1" fmla="*/ 0 h 962025"/>
              <a:gd name="connsiteX2" fmla="*/ 1500188 w 1500188"/>
              <a:gd name="connsiteY2" fmla="*/ 850489 h 962025"/>
              <a:gd name="connsiteX3" fmla="*/ 1393415 w 1500188"/>
              <a:gd name="connsiteY3" fmla="*/ 957262 h 962025"/>
              <a:gd name="connsiteX4" fmla="*/ 1393415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393415 w 1500188"/>
              <a:gd name="connsiteY3" fmla="*/ 106773 h 962025"/>
              <a:gd name="connsiteX4" fmla="*/ 0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500188 w 1500188"/>
              <a:gd name="connsiteY3" fmla="*/ 850489 h 962025"/>
              <a:gd name="connsiteX4" fmla="*/ 1393415 w 1500188"/>
              <a:gd name="connsiteY4" fmla="*/ 957262 h 962025"/>
              <a:gd name="connsiteX5" fmla="*/ 902357 w 1500188"/>
              <a:gd name="connsiteY5" fmla="*/ 962025 h 962025"/>
              <a:gd name="connsiteX6" fmla="*/ 588032 w 1500188"/>
              <a:gd name="connsiteY6" fmla="*/ 958850 h 962025"/>
              <a:gd name="connsiteX7" fmla="*/ 0 w 1500188"/>
              <a:gd name="connsiteY7" fmla="*/ 957262 h 962025"/>
              <a:gd name="connsiteX8" fmla="*/ 0 w 1500188"/>
              <a:gd name="connsiteY8" fmla="*/ 106773 h 962025"/>
              <a:gd name="connsiteX9" fmla="*/ 0 w 1500188"/>
              <a:gd name="connsiteY9" fmla="*/ 106773 h 962025"/>
              <a:gd name="connsiteX10" fmla="*/ 584857 w 1500188"/>
              <a:gd name="connsiteY10" fmla="*/ 107950 h 962025"/>
              <a:gd name="connsiteX11" fmla="*/ 1393415 w 1500188"/>
              <a:gd name="connsiteY11" fmla="*/ 106773 h 962025"/>
              <a:gd name="connsiteX12" fmla="*/ 1500188 w 1500188"/>
              <a:gd name="connsiteY12" fmla="*/ 0 h 962025"/>
              <a:gd name="connsiteX13" fmla="*/ 1393415 w 1500188"/>
              <a:gd name="connsiteY13" fmla="*/ 106773 h 962025"/>
              <a:gd name="connsiteX14" fmla="*/ 1393415 w 1500188"/>
              <a:gd name="connsiteY14" fmla="*/ 957262 h 962025"/>
              <a:gd name="connsiteX0" fmla="*/ 0 w 1500188"/>
              <a:gd name="connsiteY0" fmla="*/ 106773 h 962025"/>
              <a:gd name="connsiteX1" fmla="*/ 1393415 w 1500188"/>
              <a:gd name="connsiteY1" fmla="*/ 106773 h 962025"/>
              <a:gd name="connsiteX2" fmla="*/ 1393415 w 1500188"/>
              <a:gd name="connsiteY2" fmla="*/ 957262 h 962025"/>
              <a:gd name="connsiteX3" fmla="*/ 0 w 1500188"/>
              <a:gd name="connsiteY3" fmla="*/ 957262 h 962025"/>
              <a:gd name="connsiteX4" fmla="*/ 0 w 1500188"/>
              <a:gd name="connsiteY4" fmla="*/ 106773 h 962025"/>
              <a:gd name="connsiteX0" fmla="*/ 1393415 w 1500188"/>
              <a:gd name="connsiteY0" fmla="*/ 106773 h 962025"/>
              <a:gd name="connsiteX1" fmla="*/ 1500188 w 1500188"/>
              <a:gd name="connsiteY1" fmla="*/ 0 h 962025"/>
              <a:gd name="connsiteX2" fmla="*/ 1500188 w 1500188"/>
              <a:gd name="connsiteY2" fmla="*/ 850489 h 962025"/>
              <a:gd name="connsiteX3" fmla="*/ 1393415 w 1500188"/>
              <a:gd name="connsiteY3" fmla="*/ 957262 h 962025"/>
              <a:gd name="connsiteX4" fmla="*/ 1393415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393415 w 1500188"/>
              <a:gd name="connsiteY3" fmla="*/ 106773 h 962025"/>
              <a:gd name="connsiteX4" fmla="*/ 0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500188 w 1500188"/>
              <a:gd name="connsiteY3" fmla="*/ 850489 h 962025"/>
              <a:gd name="connsiteX4" fmla="*/ 1393415 w 1500188"/>
              <a:gd name="connsiteY4" fmla="*/ 957262 h 962025"/>
              <a:gd name="connsiteX5" fmla="*/ 902357 w 1500188"/>
              <a:gd name="connsiteY5" fmla="*/ 962025 h 962025"/>
              <a:gd name="connsiteX6" fmla="*/ 588032 w 1500188"/>
              <a:gd name="connsiteY6" fmla="*/ 958850 h 962025"/>
              <a:gd name="connsiteX7" fmla="*/ 0 w 1500188"/>
              <a:gd name="connsiteY7" fmla="*/ 957262 h 962025"/>
              <a:gd name="connsiteX8" fmla="*/ 0 w 1500188"/>
              <a:gd name="connsiteY8" fmla="*/ 106773 h 962025"/>
              <a:gd name="connsiteX9" fmla="*/ 0 w 1500188"/>
              <a:gd name="connsiteY9" fmla="*/ 106773 h 962025"/>
              <a:gd name="connsiteX10" fmla="*/ 584857 w 1500188"/>
              <a:gd name="connsiteY10" fmla="*/ 107950 h 962025"/>
              <a:gd name="connsiteX11" fmla="*/ 902357 w 1500188"/>
              <a:gd name="connsiteY11" fmla="*/ 107950 h 962025"/>
              <a:gd name="connsiteX12" fmla="*/ 1393415 w 1500188"/>
              <a:gd name="connsiteY12" fmla="*/ 106773 h 962025"/>
              <a:gd name="connsiteX13" fmla="*/ 1500188 w 1500188"/>
              <a:gd name="connsiteY13" fmla="*/ 0 h 962025"/>
              <a:gd name="connsiteX14" fmla="*/ 1393415 w 1500188"/>
              <a:gd name="connsiteY14" fmla="*/ 106773 h 962025"/>
              <a:gd name="connsiteX15" fmla="*/ 1393415 w 1500188"/>
              <a:gd name="connsiteY15" fmla="*/ 957262 h 962025"/>
              <a:gd name="connsiteX0" fmla="*/ 3810 w 1503998"/>
              <a:gd name="connsiteY0" fmla="*/ 106773 h 962025"/>
              <a:gd name="connsiteX1" fmla="*/ 1397225 w 1503998"/>
              <a:gd name="connsiteY1" fmla="*/ 106773 h 962025"/>
              <a:gd name="connsiteX2" fmla="*/ 1397225 w 1503998"/>
              <a:gd name="connsiteY2" fmla="*/ 957262 h 962025"/>
              <a:gd name="connsiteX3" fmla="*/ 3810 w 1503998"/>
              <a:gd name="connsiteY3" fmla="*/ 957262 h 962025"/>
              <a:gd name="connsiteX4" fmla="*/ 3810 w 1503998"/>
              <a:gd name="connsiteY4" fmla="*/ 106773 h 962025"/>
              <a:gd name="connsiteX0" fmla="*/ 1397225 w 1503998"/>
              <a:gd name="connsiteY0" fmla="*/ 106773 h 962025"/>
              <a:gd name="connsiteX1" fmla="*/ 1503998 w 1503998"/>
              <a:gd name="connsiteY1" fmla="*/ 0 h 962025"/>
              <a:gd name="connsiteX2" fmla="*/ 1503998 w 1503998"/>
              <a:gd name="connsiteY2" fmla="*/ 850489 h 962025"/>
              <a:gd name="connsiteX3" fmla="*/ 1397225 w 1503998"/>
              <a:gd name="connsiteY3" fmla="*/ 957262 h 962025"/>
              <a:gd name="connsiteX4" fmla="*/ 1397225 w 1503998"/>
              <a:gd name="connsiteY4" fmla="*/ 106773 h 962025"/>
              <a:gd name="connsiteX0" fmla="*/ 3810 w 1503998"/>
              <a:gd name="connsiteY0" fmla="*/ 106773 h 962025"/>
              <a:gd name="connsiteX1" fmla="*/ 110583 w 1503998"/>
              <a:gd name="connsiteY1" fmla="*/ 0 h 962025"/>
              <a:gd name="connsiteX2" fmla="*/ 1503998 w 1503998"/>
              <a:gd name="connsiteY2" fmla="*/ 0 h 962025"/>
              <a:gd name="connsiteX3" fmla="*/ 1397225 w 1503998"/>
              <a:gd name="connsiteY3" fmla="*/ 106773 h 962025"/>
              <a:gd name="connsiteX4" fmla="*/ 3810 w 1503998"/>
              <a:gd name="connsiteY4" fmla="*/ 106773 h 962025"/>
              <a:gd name="connsiteX0" fmla="*/ 3810 w 1503998"/>
              <a:gd name="connsiteY0" fmla="*/ 106773 h 962025"/>
              <a:gd name="connsiteX1" fmla="*/ 110583 w 1503998"/>
              <a:gd name="connsiteY1" fmla="*/ 0 h 962025"/>
              <a:gd name="connsiteX2" fmla="*/ 1503998 w 1503998"/>
              <a:gd name="connsiteY2" fmla="*/ 0 h 962025"/>
              <a:gd name="connsiteX3" fmla="*/ 1503998 w 1503998"/>
              <a:gd name="connsiteY3" fmla="*/ 850489 h 962025"/>
              <a:gd name="connsiteX4" fmla="*/ 1397225 w 1503998"/>
              <a:gd name="connsiteY4" fmla="*/ 957262 h 962025"/>
              <a:gd name="connsiteX5" fmla="*/ 906167 w 1503998"/>
              <a:gd name="connsiteY5" fmla="*/ 962025 h 962025"/>
              <a:gd name="connsiteX6" fmla="*/ 591842 w 1503998"/>
              <a:gd name="connsiteY6" fmla="*/ 958850 h 962025"/>
              <a:gd name="connsiteX7" fmla="*/ 3810 w 1503998"/>
              <a:gd name="connsiteY7" fmla="*/ 957262 h 962025"/>
              <a:gd name="connsiteX8" fmla="*/ 0 w 1503998"/>
              <a:gd name="connsiteY8" fmla="*/ 593725 h 962025"/>
              <a:gd name="connsiteX9" fmla="*/ 3810 w 1503998"/>
              <a:gd name="connsiteY9" fmla="*/ 106773 h 962025"/>
              <a:gd name="connsiteX10" fmla="*/ 3810 w 1503998"/>
              <a:gd name="connsiteY10" fmla="*/ 106773 h 962025"/>
              <a:gd name="connsiteX11" fmla="*/ 588667 w 1503998"/>
              <a:gd name="connsiteY11" fmla="*/ 107950 h 962025"/>
              <a:gd name="connsiteX12" fmla="*/ 906167 w 1503998"/>
              <a:gd name="connsiteY12" fmla="*/ 107950 h 962025"/>
              <a:gd name="connsiteX13" fmla="*/ 1397225 w 1503998"/>
              <a:gd name="connsiteY13" fmla="*/ 106773 h 962025"/>
              <a:gd name="connsiteX14" fmla="*/ 1503998 w 1503998"/>
              <a:gd name="connsiteY14" fmla="*/ 0 h 962025"/>
              <a:gd name="connsiteX15" fmla="*/ 1397225 w 1503998"/>
              <a:gd name="connsiteY15" fmla="*/ 106773 h 962025"/>
              <a:gd name="connsiteX16" fmla="*/ 1397225 w 1503998"/>
              <a:gd name="connsiteY16" fmla="*/ 957262 h 962025"/>
              <a:gd name="connsiteX0" fmla="*/ 6985 w 1507173"/>
              <a:gd name="connsiteY0" fmla="*/ 106773 h 962025"/>
              <a:gd name="connsiteX1" fmla="*/ 1400400 w 1507173"/>
              <a:gd name="connsiteY1" fmla="*/ 106773 h 962025"/>
              <a:gd name="connsiteX2" fmla="*/ 1400400 w 1507173"/>
              <a:gd name="connsiteY2" fmla="*/ 957262 h 962025"/>
              <a:gd name="connsiteX3" fmla="*/ 6985 w 1507173"/>
              <a:gd name="connsiteY3" fmla="*/ 957262 h 962025"/>
              <a:gd name="connsiteX4" fmla="*/ 6985 w 1507173"/>
              <a:gd name="connsiteY4" fmla="*/ 106773 h 962025"/>
              <a:gd name="connsiteX0" fmla="*/ 1400400 w 1507173"/>
              <a:gd name="connsiteY0" fmla="*/ 106773 h 962025"/>
              <a:gd name="connsiteX1" fmla="*/ 1507173 w 1507173"/>
              <a:gd name="connsiteY1" fmla="*/ 0 h 962025"/>
              <a:gd name="connsiteX2" fmla="*/ 1507173 w 1507173"/>
              <a:gd name="connsiteY2" fmla="*/ 850489 h 962025"/>
              <a:gd name="connsiteX3" fmla="*/ 1400400 w 1507173"/>
              <a:gd name="connsiteY3" fmla="*/ 957262 h 962025"/>
              <a:gd name="connsiteX4" fmla="*/ 1400400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400400 w 1507173"/>
              <a:gd name="connsiteY3" fmla="*/ 106773 h 962025"/>
              <a:gd name="connsiteX4" fmla="*/ 6985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507173 w 1507173"/>
              <a:gd name="connsiteY3" fmla="*/ 850489 h 962025"/>
              <a:gd name="connsiteX4" fmla="*/ 1400400 w 1507173"/>
              <a:gd name="connsiteY4" fmla="*/ 957262 h 962025"/>
              <a:gd name="connsiteX5" fmla="*/ 909342 w 1507173"/>
              <a:gd name="connsiteY5" fmla="*/ 962025 h 962025"/>
              <a:gd name="connsiteX6" fmla="*/ 595017 w 1507173"/>
              <a:gd name="connsiteY6" fmla="*/ 958850 h 962025"/>
              <a:gd name="connsiteX7" fmla="*/ 6985 w 1507173"/>
              <a:gd name="connsiteY7" fmla="*/ 957262 h 962025"/>
              <a:gd name="connsiteX8" fmla="*/ 3175 w 1507173"/>
              <a:gd name="connsiteY8" fmla="*/ 593725 h 962025"/>
              <a:gd name="connsiteX9" fmla="*/ 0 w 1507173"/>
              <a:gd name="connsiteY9" fmla="*/ 368300 h 962025"/>
              <a:gd name="connsiteX10" fmla="*/ 6985 w 1507173"/>
              <a:gd name="connsiteY10" fmla="*/ 106773 h 962025"/>
              <a:gd name="connsiteX11" fmla="*/ 6985 w 1507173"/>
              <a:gd name="connsiteY11" fmla="*/ 106773 h 962025"/>
              <a:gd name="connsiteX12" fmla="*/ 591842 w 1507173"/>
              <a:gd name="connsiteY12" fmla="*/ 107950 h 962025"/>
              <a:gd name="connsiteX13" fmla="*/ 909342 w 1507173"/>
              <a:gd name="connsiteY13" fmla="*/ 107950 h 962025"/>
              <a:gd name="connsiteX14" fmla="*/ 1400400 w 1507173"/>
              <a:gd name="connsiteY14" fmla="*/ 106773 h 962025"/>
              <a:gd name="connsiteX15" fmla="*/ 1507173 w 1507173"/>
              <a:gd name="connsiteY15" fmla="*/ 0 h 962025"/>
              <a:gd name="connsiteX16" fmla="*/ 1400400 w 1507173"/>
              <a:gd name="connsiteY16" fmla="*/ 106773 h 962025"/>
              <a:gd name="connsiteX17" fmla="*/ 1400400 w 1507173"/>
              <a:gd name="connsiteY17" fmla="*/ 957262 h 962025"/>
              <a:gd name="connsiteX0" fmla="*/ 6985 w 1507173"/>
              <a:gd name="connsiteY0" fmla="*/ 106773 h 962025"/>
              <a:gd name="connsiteX1" fmla="*/ 1400400 w 1507173"/>
              <a:gd name="connsiteY1" fmla="*/ 106773 h 962025"/>
              <a:gd name="connsiteX2" fmla="*/ 1400400 w 1507173"/>
              <a:gd name="connsiteY2" fmla="*/ 957262 h 962025"/>
              <a:gd name="connsiteX3" fmla="*/ 6985 w 1507173"/>
              <a:gd name="connsiteY3" fmla="*/ 957262 h 962025"/>
              <a:gd name="connsiteX4" fmla="*/ 6985 w 1507173"/>
              <a:gd name="connsiteY4" fmla="*/ 106773 h 962025"/>
              <a:gd name="connsiteX0" fmla="*/ 1400400 w 1507173"/>
              <a:gd name="connsiteY0" fmla="*/ 106773 h 962025"/>
              <a:gd name="connsiteX1" fmla="*/ 1507173 w 1507173"/>
              <a:gd name="connsiteY1" fmla="*/ 0 h 962025"/>
              <a:gd name="connsiteX2" fmla="*/ 1507173 w 1507173"/>
              <a:gd name="connsiteY2" fmla="*/ 850489 h 962025"/>
              <a:gd name="connsiteX3" fmla="*/ 1400400 w 1507173"/>
              <a:gd name="connsiteY3" fmla="*/ 957262 h 962025"/>
              <a:gd name="connsiteX4" fmla="*/ 1400400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400400 w 1507173"/>
              <a:gd name="connsiteY3" fmla="*/ 106773 h 962025"/>
              <a:gd name="connsiteX4" fmla="*/ 6985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507173 w 1507173"/>
              <a:gd name="connsiteY3" fmla="*/ 850489 h 962025"/>
              <a:gd name="connsiteX4" fmla="*/ 1400400 w 1507173"/>
              <a:gd name="connsiteY4" fmla="*/ 957262 h 962025"/>
              <a:gd name="connsiteX5" fmla="*/ 909342 w 1507173"/>
              <a:gd name="connsiteY5" fmla="*/ 962025 h 962025"/>
              <a:gd name="connsiteX6" fmla="*/ 595017 w 1507173"/>
              <a:gd name="connsiteY6" fmla="*/ 958850 h 962025"/>
              <a:gd name="connsiteX7" fmla="*/ 6985 w 1507173"/>
              <a:gd name="connsiteY7" fmla="*/ 957262 h 962025"/>
              <a:gd name="connsiteX8" fmla="*/ 3175 w 1507173"/>
              <a:gd name="connsiteY8" fmla="*/ 593725 h 962025"/>
              <a:gd name="connsiteX9" fmla="*/ 0 w 1507173"/>
              <a:gd name="connsiteY9" fmla="*/ 368300 h 962025"/>
              <a:gd name="connsiteX10" fmla="*/ 6985 w 1507173"/>
              <a:gd name="connsiteY10" fmla="*/ 106773 h 962025"/>
              <a:gd name="connsiteX11" fmla="*/ 6985 w 1507173"/>
              <a:gd name="connsiteY11" fmla="*/ 106773 h 962025"/>
              <a:gd name="connsiteX12" fmla="*/ 591842 w 1507173"/>
              <a:gd name="connsiteY12" fmla="*/ 107950 h 962025"/>
              <a:gd name="connsiteX13" fmla="*/ 909342 w 1507173"/>
              <a:gd name="connsiteY13" fmla="*/ 107950 h 962025"/>
              <a:gd name="connsiteX14" fmla="*/ 1400400 w 1507173"/>
              <a:gd name="connsiteY14" fmla="*/ 106773 h 962025"/>
              <a:gd name="connsiteX15" fmla="*/ 1507173 w 1507173"/>
              <a:gd name="connsiteY15" fmla="*/ 0 h 962025"/>
              <a:gd name="connsiteX16" fmla="*/ 1400400 w 1507173"/>
              <a:gd name="connsiteY16" fmla="*/ 106773 h 962025"/>
              <a:gd name="connsiteX17" fmla="*/ 1397001 w 1507173"/>
              <a:gd name="connsiteY17" fmla="*/ 371475 h 962025"/>
              <a:gd name="connsiteX18" fmla="*/ 1400400 w 1507173"/>
              <a:gd name="connsiteY18" fmla="*/ 957262 h 962025"/>
              <a:gd name="connsiteX0" fmla="*/ 6985 w 1507173"/>
              <a:gd name="connsiteY0" fmla="*/ 106773 h 962025"/>
              <a:gd name="connsiteX1" fmla="*/ 1400400 w 1507173"/>
              <a:gd name="connsiteY1" fmla="*/ 106773 h 962025"/>
              <a:gd name="connsiteX2" fmla="*/ 1400400 w 1507173"/>
              <a:gd name="connsiteY2" fmla="*/ 957262 h 962025"/>
              <a:gd name="connsiteX3" fmla="*/ 6985 w 1507173"/>
              <a:gd name="connsiteY3" fmla="*/ 957262 h 962025"/>
              <a:gd name="connsiteX4" fmla="*/ 6985 w 1507173"/>
              <a:gd name="connsiteY4" fmla="*/ 106773 h 962025"/>
              <a:gd name="connsiteX0" fmla="*/ 1400400 w 1507173"/>
              <a:gd name="connsiteY0" fmla="*/ 106773 h 962025"/>
              <a:gd name="connsiteX1" fmla="*/ 1507173 w 1507173"/>
              <a:gd name="connsiteY1" fmla="*/ 0 h 962025"/>
              <a:gd name="connsiteX2" fmla="*/ 1507173 w 1507173"/>
              <a:gd name="connsiteY2" fmla="*/ 850489 h 962025"/>
              <a:gd name="connsiteX3" fmla="*/ 1400400 w 1507173"/>
              <a:gd name="connsiteY3" fmla="*/ 957262 h 962025"/>
              <a:gd name="connsiteX4" fmla="*/ 1400400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400400 w 1507173"/>
              <a:gd name="connsiteY3" fmla="*/ 106773 h 962025"/>
              <a:gd name="connsiteX4" fmla="*/ 6985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507173 w 1507173"/>
              <a:gd name="connsiteY3" fmla="*/ 850489 h 962025"/>
              <a:gd name="connsiteX4" fmla="*/ 1400400 w 1507173"/>
              <a:gd name="connsiteY4" fmla="*/ 957262 h 962025"/>
              <a:gd name="connsiteX5" fmla="*/ 909342 w 1507173"/>
              <a:gd name="connsiteY5" fmla="*/ 962025 h 962025"/>
              <a:gd name="connsiteX6" fmla="*/ 595017 w 1507173"/>
              <a:gd name="connsiteY6" fmla="*/ 958850 h 962025"/>
              <a:gd name="connsiteX7" fmla="*/ 6985 w 1507173"/>
              <a:gd name="connsiteY7" fmla="*/ 957262 h 962025"/>
              <a:gd name="connsiteX8" fmla="*/ 3175 w 1507173"/>
              <a:gd name="connsiteY8" fmla="*/ 593725 h 962025"/>
              <a:gd name="connsiteX9" fmla="*/ 0 w 1507173"/>
              <a:gd name="connsiteY9" fmla="*/ 368300 h 962025"/>
              <a:gd name="connsiteX10" fmla="*/ 6985 w 1507173"/>
              <a:gd name="connsiteY10" fmla="*/ 106773 h 962025"/>
              <a:gd name="connsiteX11" fmla="*/ 6985 w 1507173"/>
              <a:gd name="connsiteY11" fmla="*/ 106773 h 962025"/>
              <a:gd name="connsiteX12" fmla="*/ 591842 w 1507173"/>
              <a:gd name="connsiteY12" fmla="*/ 107950 h 962025"/>
              <a:gd name="connsiteX13" fmla="*/ 909342 w 1507173"/>
              <a:gd name="connsiteY13" fmla="*/ 107950 h 962025"/>
              <a:gd name="connsiteX14" fmla="*/ 1400400 w 1507173"/>
              <a:gd name="connsiteY14" fmla="*/ 106773 h 962025"/>
              <a:gd name="connsiteX15" fmla="*/ 1507173 w 1507173"/>
              <a:gd name="connsiteY15" fmla="*/ 0 h 962025"/>
              <a:gd name="connsiteX16" fmla="*/ 1400400 w 1507173"/>
              <a:gd name="connsiteY16" fmla="*/ 106773 h 962025"/>
              <a:gd name="connsiteX17" fmla="*/ 1397001 w 1507173"/>
              <a:gd name="connsiteY17" fmla="*/ 371475 h 962025"/>
              <a:gd name="connsiteX18" fmla="*/ 1397001 w 1507173"/>
              <a:gd name="connsiteY18" fmla="*/ 596900 h 962025"/>
              <a:gd name="connsiteX19" fmla="*/ 1400400 w 1507173"/>
              <a:gd name="connsiteY19" fmla="*/ 95726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07173" h="962025" stroke="0" extrusionOk="0">
                <a:moveTo>
                  <a:pt x="6985" y="106773"/>
                </a:moveTo>
                <a:lnTo>
                  <a:pt x="1400400" y="106773"/>
                </a:lnTo>
                <a:lnTo>
                  <a:pt x="1400400" y="957262"/>
                </a:lnTo>
                <a:lnTo>
                  <a:pt x="6985" y="957262"/>
                </a:lnTo>
                <a:lnTo>
                  <a:pt x="6985" y="106773"/>
                </a:lnTo>
                <a:close/>
              </a:path>
              <a:path w="1507173" h="962025" fill="darkenLess" stroke="0" extrusionOk="0">
                <a:moveTo>
                  <a:pt x="1400400" y="106773"/>
                </a:moveTo>
                <a:lnTo>
                  <a:pt x="1507173" y="0"/>
                </a:lnTo>
                <a:lnTo>
                  <a:pt x="1507173" y="850489"/>
                </a:lnTo>
                <a:lnTo>
                  <a:pt x="1400400" y="957262"/>
                </a:lnTo>
                <a:lnTo>
                  <a:pt x="1400400" y="106773"/>
                </a:lnTo>
                <a:close/>
              </a:path>
              <a:path w="1507173" h="962025" fill="lightenLess" stroke="0" extrusionOk="0">
                <a:moveTo>
                  <a:pt x="6985" y="106773"/>
                </a:moveTo>
                <a:lnTo>
                  <a:pt x="113758" y="0"/>
                </a:lnTo>
                <a:lnTo>
                  <a:pt x="1507173" y="0"/>
                </a:lnTo>
                <a:lnTo>
                  <a:pt x="1400400" y="106773"/>
                </a:lnTo>
                <a:lnTo>
                  <a:pt x="6985" y="106773"/>
                </a:lnTo>
                <a:close/>
              </a:path>
              <a:path w="1507173" h="962025" fill="none" extrusionOk="0">
                <a:moveTo>
                  <a:pt x="6985" y="106773"/>
                </a:moveTo>
                <a:lnTo>
                  <a:pt x="113758" y="0"/>
                </a:lnTo>
                <a:lnTo>
                  <a:pt x="1507173" y="0"/>
                </a:lnTo>
                <a:lnTo>
                  <a:pt x="1507173" y="850489"/>
                </a:lnTo>
                <a:lnTo>
                  <a:pt x="1400400" y="957262"/>
                </a:lnTo>
                <a:lnTo>
                  <a:pt x="909342" y="962025"/>
                </a:lnTo>
                <a:lnTo>
                  <a:pt x="595017" y="958850"/>
                </a:lnTo>
                <a:lnTo>
                  <a:pt x="6985" y="957262"/>
                </a:lnTo>
                <a:lnTo>
                  <a:pt x="3175" y="593725"/>
                </a:lnTo>
                <a:cubicBezTo>
                  <a:pt x="2117" y="518583"/>
                  <a:pt x="1058" y="443442"/>
                  <a:pt x="0" y="368300"/>
                </a:cubicBezTo>
                <a:lnTo>
                  <a:pt x="6985" y="106773"/>
                </a:lnTo>
                <a:close/>
                <a:moveTo>
                  <a:pt x="6985" y="106773"/>
                </a:moveTo>
                <a:lnTo>
                  <a:pt x="591842" y="107950"/>
                </a:lnTo>
                <a:lnTo>
                  <a:pt x="909342" y="107950"/>
                </a:lnTo>
                <a:lnTo>
                  <a:pt x="1400400" y="106773"/>
                </a:lnTo>
                <a:lnTo>
                  <a:pt x="1507173" y="0"/>
                </a:lnTo>
                <a:moveTo>
                  <a:pt x="1400400" y="106773"/>
                </a:moveTo>
                <a:lnTo>
                  <a:pt x="1397001" y="371475"/>
                </a:lnTo>
                <a:lnTo>
                  <a:pt x="1397001" y="596900"/>
                </a:lnTo>
                <a:lnTo>
                  <a:pt x="1400400" y="957262"/>
                </a:lnTo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Watson </a:t>
            </a:r>
            <a:r>
              <a:rPr lang="en-US" sz="1600" b="1" dirty="0" err="1"/>
              <a:t>IoT</a:t>
            </a:r>
            <a:br>
              <a:rPr lang="en-US" sz="1600" b="1" dirty="0"/>
            </a:br>
            <a:r>
              <a:rPr lang="en-US" sz="1600" b="1" dirty="0"/>
              <a:t>Platform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411B50-0316-6D4C-A5DE-010A4D45C1A7}"/>
              </a:ext>
            </a:extLst>
          </p:cNvPr>
          <p:cNvCxnSpPr>
            <a:cxnSpLocks/>
            <a:stCxn id="41" idx="12"/>
            <a:endCxn id="41" idx="5"/>
          </p:cNvCxnSpPr>
          <p:nvPr/>
        </p:nvCxnSpPr>
        <p:spPr>
          <a:xfrm>
            <a:off x="6392532" y="3034818"/>
            <a:ext cx="317500" cy="854075"/>
          </a:xfrm>
          <a:prstGeom prst="straightConnector1">
            <a:avLst/>
          </a:prstGeom>
          <a:ln w="25400">
            <a:solidFill>
              <a:schemeClr val="accent1">
                <a:alpha val="51000"/>
              </a:schemeClr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A6FA81F-DB27-1D43-94C3-7185DF91BF7B}"/>
              </a:ext>
            </a:extLst>
          </p:cNvPr>
          <p:cNvCxnSpPr>
            <a:cxnSpLocks/>
            <a:stCxn id="41" idx="6"/>
            <a:endCxn id="41" idx="13"/>
          </p:cNvCxnSpPr>
          <p:nvPr/>
        </p:nvCxnSpPr>
        <p:spPr>
          <a:xfrm flipV="1">
            <a:off x="6395707" y="3034818"/>
            <a:ext cx="314325" cy="850900"/>
          </a:xfrm>
          <a:prstGeom prst="straightConnector1">
            <a:avLst/>
          </a:prstGeom>
          <a:ln w="25400">
            <a:solidFill>
              <a:schemeClr val="accent1">
                <a:alpha val="51000"/>
              </a:schemeClr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1FDB8A0-29BC-3A42-8E17-88AE7ABF06A4}"/>
              </a:ext>
            </a:extLst>
          </p:cNvPr>
          <p:cNvCxnSpPr>
            <a:cxnSpLocks/>
            <a:endCxn id="41" idx="6"/>
          </p:cNvCxnSpPr>
          <p:nvPr/>
        </p:nvCxnSpPr>
        <p:spPr>
          <a:xfrm flipV="1">
            <a:off x="6395707" y="3885718"/>
            <a:ext cx="0" cy="434491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4E19856-93DD-7A42-A0EA-E311BFBF1D55}"/>
              </a:ext>
            </a:extLst>
          </p:cNvPr>
          <p:cNvCxnSpPr>
            <a:cxnSpLocks/>
            <a:stCxn id="41" idx="5"/>
          </p:cNvCxnSpPr>
          <p:nvPr/>
        </p:nvCxnSpPr>
        <p:spPr>
          <a:xfrm>
            <a:off x="6710032" y="3888893"/>
            <a:ext cx="0" cy="431316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5E9D686-4E43-3646-8367-C9013E7EF0B6}"/>
              </a:ext>
            </a:extLst>
          </p:cNvPr>
          <p:cNvCxnSpPr>
            <a:cxnSpLocks/>
            <a:endCxn id="41" idx="12"/>
          </p:cNvCxnSpPr>
          <p:nvPr/>
        </p:nvCxnSpPr>
        <p:spPr>
          <a:xfrm>
            <a:off x="6392532" y="2699493"/>
            <a:ext cx="0" cy="335325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BD84AB9-FB95-6844-8ACB-5AD54C7BF58D}"/>
              </a:ext>
            </a:extLst>
          </p:cNvPr>
          <p:cNvCxnSpPr>
            <a:cxnSpLocks/>
            <a:stCxn id="41" idx="13"/>
          </p:cNvCxnSpPr>
          <p:nvPr/>
        </p:nvCxnSpPr>
        <p:spPr>
          <a:xfrm flipV="1">
            <a:off x="6710032" y="2640376"/>
            <a:ext cx="0" cy="394442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be 6">
            <a:extLst>
              <a:ext uri="{FF2B5EF4-FFF2-40B4-BE49-F238E27FC236}">
                <a16:creationId xmlns:a16="http://schemas.microsoft.com/office/drawing/2014/main" id="{D008847F-C48A-924D-A3F0-1C3A75FDDD4C}"/>
              </a:ext>
            </a:extLst>
          </p:cNvPr>
          <p:cNvSpPr/>
          <p:nvPr/>
        </p:nvSpPr>
        <p:spPr>
          <a:xfrm>
            <a:off x="6344112" y="5202388"/>
            <a:ext cx="1507173" cy="962025"/>
          </a:xfrm>
          <a:custGeom>
            <a:avLst/>
            <a:gdLst>
              <a:gd name="connsiteX0" fmla="*/ 0 w 1500188"/>
              <a:gd name="connsiteY0" fmla="*/ 106773 h 957262"/>
              <a:gd name="connsiteX1" fmla="*/ 1393415 w 1500188"/>
              <a:gd name="connsiteY1" fmla="*/ 106773 h 957262"/>
              <a:gd name="connsiteX2" fmla="*/ 1393415 w 1500188"/>
              <a:gd name="connsiteY2" fmla="*/ 957262 h 957262"/>
              <a:gd name="connsiteX3" fmla="*/ 0 w 1500188"/>
              <a:gd name="connsiteY3" fmla="*/ 957262 h 957262"/>
              <a:gd name="connsiteX4" fmla="*/ 0 w 1500188"/>
              <a:gd name="connsiteY4" fmla="*/ 106773 h 957262"/>
              <a:gd name="connsiteX0" fmla="*/ 1393415 w 1500188"/>
              <a:gd name="connsiteY0" fmla="*/ 106773 h 957262"/>
              <a:gd name="connsiteX1" fmla="*/ 1500188 w 1500188"/>
              <a:gd name="connsiteY1" fmla="*/ 0 h 957262"/>
              <a:gd name="connsiteX2" fmla="*/ 1500188 w 1500188"/>
              <a:gd name="connsiteY2" fmla="*/ 850489 h 957262"/>
              <a:gd name="connsiteX3" fmla="*/ 1393415 w 1500188"/>
              <a:gd name="connsiteY3" fmla="*/ 957262 h 957262"/>
              <a:gd name="connsiteX4" fmla="*/ 1393415 w 1500188"/>
              <a:gd name="connsiteY4" fmla="*/ 106773 h 957262"/>
              <a:gd name="connsiteX0" fmla="*/ 0 w 1500188"/>
              <a:gd name="connsiteY0" fmla="*/ 106773 h 957262"/>
              <a:gd name="connsiteX1" fmla="*/ 106773 w 1500188"/>
              <a:gd name="connsiteY1" fmla="*/ 0 h 957262"/>
              <a:gd name="connsiteX2" fmla="*/ 1500188 w 1500188"/>
              <a:gd name="connsiteY2" fmla="*/ 0 h 957262"/>
              <a:gd name="connsiteX3" fmla="*/ 1393415 w 1500188"/>
              <a:gd name="connsiteY3" fmla="*/ 106773 h 957262"/>
              <a:gd name="connsiteX4" fmla="*/ 0 w 1500188"/>
              <a:gd name="connsiteY4" fmla="*/ 106773 h 957262"/>
              <a:gd name="connsiteX0" fmla="*/ 0 w 1500188"/>
              <a:gd name="connsiteY0" fmla="*/ 106773 h 957262"/>
              <a:gd name="connsiteX1" fmla="*/ 106773 w 1500188"/>
              <a:gd name="connsiteY1" fmla="*/ 0 h 957262"/>
              <a:gd name="connsiteX2" fmla="*/ 1500188 w 1500188"/>
              <a:gd name="connsiteY2" fmla="*/ 0 h 957262"/>
              <a:gd name="connsiteX3" fmla="*/ 1500188 w 1500188"/>
              <a:gd name="connsiteY3" fmla="*/ 850489 h 957262"/>
              <a:gd name="connsiteX4" fmla="*/ 1393415 w 1500188"/>
              <a:gd name="connsiteY4" fmla="*/ 957262 h 957262"/>
              <a:gd name="connsiteX5" fmla="*/ 0 w 1500188"/>
              <a:gd name="connsiteY5" fmla="*/ 957262 h 957262"/>
              <a:gd name="connsiteX6" fmla="*/ 0 w 1500188"/>
              <a:gd name="connsiteY6" fmla="*/ 106773 h 957262"/>
              <a:gd name="connsiteX7" fmla="*/ 0 w 1500188"/>
              <a:gd name="connsiteY7" fmla="*/ 106773 h 957262"/>
              <a:gd name="connsiteX8" fmla="*/ 1393415 w 1500188"/>
              <a:gd name="connsiteY8" fmla="*/ 106773 h 957262"/>
              <a:gd name="connsiteX9" fmla="*/ 1500188 w 1500188"/>
              <a:gd name="connsiteY9" fmla="*/ 0 h 957262"/>
              <a:gd name="connsiteX10" fmla="*/ 1393415 w 1500188"/>
              <a:gd name="connsiteY10" fmla="*/ 106773 h 957262"/>
              <a:gd name="connsiteX11" fmla="*/ 1393415 w 1500188"/>
              <a:gd name="connsiteY11" fmla="*/ 957262 h 957262"/>
              <a:gd name="connsiteX0" fmla="*/ 0 w 1500188"/>
              <a:gd name="connsiteY0" fmla="*/ 106773 h 958850"/>
              <a:gd name="connsiteX1" fmla="*/ 1393415 w 1500188"/>
              <a:gd name="connsiteY1" fmla="*/ 106773 h 958850"/>
              <a:gd name="connsiteX2" fmla="*/ 1393415 w 1500188"/>
              <a:gd name="connsiteY2" fmla="*/ 957262 h 958850"/>
              <a:gd name="connsiteX3" fmla="*/ 0 w 1500188"/>
              <a:gd name="connsiteY3" fmla="*/ 957262 h 958850"/>
              <a:gd name="connsiteX4" fmla="*/ 0 w 1500188"/>
              <a:gd name="connsiteY4" fmla="*/ 106773 h 958850"/>
              <a:gd name="connsiteX0" fmla="*/ 1393415 w 1500188"/>
              <a:gd name="connsiteY0" fmla="*/ 106773 h 958850"/>
              <a:gd name="connsiteX1" fmla="*/ 1500188 w 1500188"/>
              <a:gd name="connsiteY1" fmla="*/ 0 h 958850"/>
              <a:gd name="connsiteX2" fmla="*/ 1500188 w 1500188"/>
              <a:gd name="connsiteY2" fmla="*/ 850489 h 958850"/>
              <a:gd name="connsiteX3" fmla="*/ 1393415 w 1500188"/>
              <a:gd name="connsiteY3" fmla="*/ 957262 h 958850"/>
              <a:gd name="connsiteX4" fmla="*/ 1393415 w 1500188"/>
              <a:gd name="connsiteY4" fmla="*/ 106773 h 958850"/>
              <a:gd name="connsiteX0" fmla="*/ 0 w 1500188"/>
              <a:gd name="connsiteY0" fmla="*/ 106773 h 958850"/>
              <a:gd name="connsiteX1" fmla="*/ 106773 w 1500188"/>
              <a:gd name="connsiteY1" fmla="*/ 0 h 958850"/>
              <a:gd name="connsiteX2" fmla="*/ 1500188 w 1500188"/>
              <a:gd name="connsiteY2" fmla="*/ 0 h 958850"/>
              <a:gd name="connsiteX3" fmla="*/ 1393415 w 1500188"/>
              <a:gd name="connsiteY3" fmla="*/ 106773 h 958850"/>
              <a:gd name="connsiteX4" fmla="*/ 0 w 1500188"/>
              <a:gd name="connsiteY4" fmla="*/ 106773 h 958850"/>
              <a:gd name="connsiteX0" fmla="*/ 0 w 1500188"/>
              <a:gd name="connsiteY0" fmla="*/ 106773 h 958850"/>
              <a:gd name="connsiteX1" fmla="*/ 106773 w 1500188"/>
              <a:gd name="connsiteY1" fmla="*/ 0 h 958850"/>
              <a:gd name="connsiteX2" fmla="*/ 1500188 w 1500188"/>
              <a:gd name="connsiteY2" fmla="*/ 0 h 958850"/>
              <a:gd name="connsiteX3" fmla="*/ 1500188 w 1500188"/>
              <a:gd name="connsiteY3" fmla="*/ 850489 h 958850"/>
              <a:gd name="connsiteX4" fmla="*/ 1393415 w 1500188"/>
              <a:gd name="connsiteY4" fmla="*/ 957262 h 958850"/>
              <a:gd name="connsiteX5" fmla="*/ 588032 w 1500188"/>
              <a:gd name="connsiteY5" fmla="*/ 958850 h 958850"/>
              <a:gd name="connsiteX6" fmla="*/ 0 w 1500188"/>
              <a:gd name="connsiteY6" fmla="*/ 957262 h 958850"/>
              <a:gd name="connsiteX7" fmla="*/ 0 w 1500188"/>
              <a:gd name="connsiteY7" fmla="*/ 106773 h 958850"/>
              <a:gd name="connsiteX8" fmla="*/ 0 w 1500188"/>
              <a:gd name="connsiteY8" fmla="*/ 106773 h 958850"/>
              <a:gd name="connsiteX9" fmla="*/ 1393415 w 1500188"/>
              <a:gd name="connsiteY9" fmla="*/ 106773 h 958850"/>
              <a:gd name="connsiteX10" fmla="*/ 1500188 w 1500188"/>
              <a:gd name="connsiteY10" fmla="*/ 0 h 958850"/>
              <a:gd name="connsiteX11" fmla="*/ 1393415 w 1500188"/>
              <a:gd name="connsiteY11" fmla="*/ 106773 h 958850"/>
              <a:gd name="connsiteX12" fmla="*/ 1393415 w 1500188"/>
              <a:gd name="connsiteY12" fmla="*/ 957262 h 958850"/>
              <a:gd name="connsiteX0" fmla="*/ 0 w 1500188"/>
              <a:gd name="connsiteY0" fmla="*/ 106773 h 962025"/>
              <a:gd name="connsiteX1" fmla="*/ 1393415 w 1500188"/>
              <a:gd name="connsiteY1" fmla="*/ 106773 h 962025"/>
              <a:gd name="connsiteX2" fmla="*/ 1393415 w 1500188"/>
              <a:gd name="connsiteY2" fmla="*/ 957262 h 962025"/>
              <a:gd name="connsiteX3" fmla="*/ 0 w 1500188"/>
              <a:gd name="connsiteY3" fmla="*/ 957262 h 962025"/>
              <a:gd name="connsiteX4" fmla="*/ 0 w 1500188"/>
              <a:gd name="connsiteY4" fmla="*/ 106773 h 962025"/>
              <a:gd name="connsiteX0" fmla="*/ 1393415 w 1500188"/>
              <a:gd name="connsiteY0" fmla="*/ 106773 h 962025"/>
              <a:gd name="connsiteX1" fmla="*/ 1500188 w 1500188"/>
              <a:gd name="connsiteY1" fmla="*/ 0 h 962025"/>
              <a:gd name="connsiteX2" fmla="*/ 1500188 w 1500188"/>
              <a:gd name="connsiteY2" fmla="*/ 850489 h 962025"/>
              <a:gd name="connsiteX3" fmla="*/ 1393415 w 1500188"/>
              <a:gd name="connsiteY3" fmla="*/ 957262 h 962025"/>
              <a:gd name="connsiteX4" fmla="*/ 1393415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393415 w 1500188"/>
              <a:gd name="connsiteY3" fmla="*/ 106773 h 962025"/>
              <a:gd name="connsiteX4" fmla="*/ 0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500188 w 1500188"/>
              <a:gd name="connsiteY3" fmla="*/ 850489 h 962025"/>
              <a:gd name="connsiteX4" fmla="*/ 1393415 w 1500188"/>
              <a:gd name="connsiteY4" fmla="*/ 957262 h 962025"/>
              <a:gd name="connsiteX5" fmla="*/ 902357 w 1500188"/>
              <a:gd name="connsiteY5" fmla="*/ 962025 h 962025"/>
              <a:gd name="connsiteX6" fmla="*/ 588032 w 1500188"/>
              <a:gd name="connsiteY6" fmla="*/ 958850 h 962025"/>
              <a:gd name="connsiteX7" fmla="*/ 0 w 1500188"/>
              <a:gd name="connsiteY7" fmla="*/ 957262 h 962025"/>
              <a:gd name="connsiteX8" fmla="*/ 0 w 1500188"/>
              <a:gd name="connsiteY8" fmla="*/ 106773 h 962025"/>
              <a:gd name="connsiteX9" fmla="*/ 0 w 1500188"/>
              <a:gd name="connsiteY9" fmla="*/ 106773 h 962025"/>
              <a:gd name="connsiteX10" fmla="*/ 1393415 w 1500188"/>
              <a:gd name="connsiteY10" fmla="*/ 106773 h 962025"/>
              <a:gd name="connsiteX11" fmla="*/ 1500188 w 1500188"/>
              <a:gd name="connsiteY11" fmla="*/ 0 h 962025"/>
              <a:gd name="connsiteX12" fmla="*/ 1393415 w 1500188"/>
              <a:gd name="connsiteY12" fmla="*/ 106773 h 962025"/>
              <a:gd name="connsiteX13" fmla="*/ 1393415 w 1500188"/>
              <a:gd name="connsiteY13" fmla="*/ 957262 h 962025"/>
              <a:gd name="connsiteX0" fmla="*/ 0 w 1500188"/>
              <a:gd name="connsiteY0" fmla="*/ 106773 h 962025"/>
              <a:gd name="connsiteX1" fmla="*/ 1393415 w 1500188"/>
              <a:gd name="connsiteY1" fmla="*/ 106773 h 962025"/>
              <a:gd name="connsiteX2" fmla="*/ 1393415 w 1500188"/>
              <a:gd name="connsiteY2" fmla="*/ 957262 h 962025"/>
              <a:gd name="connsiteX3" fmla="*/ 0 w 1500188"/>
              <a:gd name="connsiteY3" fmla="*/ 957262 h 962025"/>
              <a:gd name="connsiteX4" fmla="*/ 0 w 1500188"/>
              <a:gd name="connsiteY4" fmla="*/ 106773 h 962025"/>
              <a:gd name="connsiteX0" fmla="*/ 1393415 w 1500188"/>
              <a:gd name="connsiteY0" fmla="*/ 106773 h 962025"/>
              <a:gd name="connsiteX1" fmla="*/ 1500188 w 1500188"/>
              <a:gd name="connsiteY1" fmla="*/ 0 h 962025"/>
              <a:gd name="connsiteX2" fmla="*/ 1500188 w 1500188"/>
              <a:gd name="connsiteY2" fmla="*/ 850489 h 962025"/>
              <a:gd name="connsiteX3" fmla="*/ 1393415 w 1500188"/>
              <a:gd name="connsiteY3" fmla="*/ 957262 h 962025"/>
              <a:gd name="connsiteX4" fmla="*/ 1393415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393415 w 1500188"/>
              <a:gd name="connsiteY3" fmla="*/ 106773 h 962025"/>
              <a:gd name="connsiteX4" fmla="*/ 0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500188 w 1500188"/>
              <a:gd name="connsiteY3" fmla="*/ 850489 h 962025"/>
              <a:gd name="connsiteX4" fmla="*/ 1393415 w 1500188"/>
              <a:gd name="connsiteY4" fmla="*/ 957262 h 962025"/>
              <a:gd name="connsiteX5" fmla="*/ 902357 w 1500188"/>
              <a:gd name="connsiteY5" fmla="*/ 962025 h 962025"/>
              <a:gd name="connsiteX6" fmla="*/ 588032 w 1500188"/>
              <a:gd name="connsiteY6" fmla="*/ 958850 h 962025"/>
              <a:gd name="connsiteX7" fmla="*/ 0 w 1500188"/>
              <a:gd name="connsiteY7" fmla="*/ 957262 h 962025"/>
              <a:gd name="connsiteX8" fmla="*/ 0 w 1500188"/>
              <a:gd name="connsiteY8" fmla="*/ 106773 h 962025"/>
              <a:gd name="connsiteX9" fmla="*/ 0 w 1500188"/>
              <a:gd name="connsiteY9" fmla="*/ 106773 h 962025"/>
              <a:gd name="connsiteX10" fmla="*/ 584857 w 1500188"/>
              <a:gd name="connsiteY10" fmla="*/ 107950 h 962025"/>
              <a:gd name="connsiteX11" fmla="*/ 1393415 w 1500188"/>
              <a:gd name="connsiteY11" fmla="*/ 106773 h 962025"/>
              <a:gd name="connsiteX12" fmla="*/ 1500188 w 1500188"/>
              <a:gd name="connsiteY12" fmla="*/ 0 h 962025"/>
              <a:gd name="connsiteX13" fmla="*/ 1393415 w 1500188"/>
              <a:gd name="connsiteY13" fmla="*/ 106773 h 962025"/>
              <a:gd name="connsiteX14" fmla="*/ 1393415 w 1500188"/>
              <a:gd name="connsiteY14" fmla="*/ 957262 h 962025"/>
              <a:gd name="connsiteX0" fmla="*/ 0 w 1500188"/>
              <a:gd name="connsiteY0" fmla="*/ 106773 h 962025"/>
              <a:gd name="connsiteX1" fmla="*/ 1393415 w 1500188"/>
              <a:gd name="connsiteY1" fmla="*/ 106773 h 962025"/>
              <a:gd name="connsiteX2" fmla="*/ 1393415 w 1500188"/>
              <a:gd name="connsiteY2" fmla="*/ 957262 h 962025"/>
              <a:gd name="connsiteX3" fmla="*/ 0 w 1500188"/>
              <a:gd name="connsiteY3" fmla="*/ 957262 h 962025"/>
              <a:gd name="connsiteX4" fmla="*/ 0 w 1500188"/>
              <a:gd name="connsiteY4" fmla="*/ 106773 h 962025"/>
              <a:gd name="connsiteX0" fmla="*/ 1393415 w 1500188"/>
              <a:gd name="connsiteY0" fmla="*/ 106773 h 962025"/>
              <a:gd name="connsiteX1" fmla="*/ 1500188 w 1500188"/>
              <a:gd name="connsiteY1" fmla="*/ 0 h 962025"/>
              <a:gd name="connsiteX2" fmla="*/ 1500188 w 1500188"/>
              <a:gd name="connsiteY2" fmla="*/ 850489 h 962025"/>
              <a:gd name="connsiteX3" fmla="*/ 1393415 w 1500188"/>
              <a:gd name="connsiteY3" fmla="*/ 957262 h 962025"/>
              <a:gd name="connsiteX4" fmla="*/ 1393415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393415 w 1500188"/>
              <a:gd name="connsiteY3" fmla="*/ 106773 h 962025"/>
              <a:gd name="connsiteX4" fmla="*/ 0 w 1500188"/>
              <a:gd name="connsiteY4" fmla="*/ 106773 h 962025"/>
              <a:gd name="connsiteX0" fmla="*/ 0 w 1500188"/>
              <a:gd name="connsiteY0" fmla="*/ 106773 h 962025"/>
              <a:gd name="connsiteX1" fmla="*/ 106773 w 1500188"/>
              <a:gd name="connsiteY1" fmla="*/ 0 h 962025"/>
              <a:gd name="connsiteX2" fmla="*/ 1500188 w 1500188"/>
              <a:gd name="connsiteY2" fmla="*/ 0 h 962025"/>
              <a:gd name="connsiteX3" fmla="*/ 1500188 w 1500188"/>
              <a:gd name="connsiteY3" fmla="*/ 850489 h 962025"/>
              <a:gd name="connsiteX4" fmla="*/ 1393415 w 1500188"/>
              <a:gd name="connsiteY4" fmla="*/ 957262 h 962025"/>
              <a:gd name="connsiteX5" fmla="*/ 902357 w 1500188"/>
              <a:gd name="connsiteY5" fmla="*/ 962025 h 962025"/>
              <a:gd name="connsiteX6" fmla="*/ 588032 w 1500188"/>
              <a:gd name="connsiteY6" fmla="*/ 958850 h 962025"/>
              <a:gd name="connsiteX7" fmla="*/ 0 w 1500188"/>
              <a:gd name="connsiteY7" fmla="*/ 957262 h 962025"/>
              <a:gd name="connsiteX8" fmla="*/ 0 w 1500188"/>
              <a:gd name="connsiteY8" fmla="*/ 106773 h 962025"/>
              <a:gd name="connsiteX9" fmla="*/ 0 w 1500188"/>
              <a:gd name="connsiteY9" fmla="*/ 106773 h 962025"/>
              <a:gd name="connsiteX10" fmla="*/ 584857 w 1500188"/>
              <a:gd name="connsiteY10" fmla="*/ 107950 h 962025"/>
              <a:gd name="connsiteX11" fmla="*/ 902357 w 1500188"/>
              <a:gd name="connsiteY11" fmla="*/ 107950 h 962025"/>
              <a:gd name="connsiteX12" fmla="*/ 1393415 w 1500188"/>
              <a:gd name="connsiteY12" fmla="*/ 106773 h 962025"/>
              <a:gd name="connsiteX13" fmla="*/ 1500188 w 1500188"/>
              <a:gd name="connsiteY13" fmla="*/ 0 h 962025"/>
              <a:gd name="connsiteX14" fmla="*/ 1393415 w 1500188"/>
              <a:gd name="connsiteY14" fmla="*/ 106773 h 962025"/>
              <a:gd name="connsiteX15" fmla="*/ 1393415 w 1500188"/>
              <a:gd name="connsiteY15" fmla="*/ 957262 h 962025"/>
              <a:gd name="connsiteX0" fmla="*/ 3810 w 1503998"/>
              <a:gd name="connsiteY0" fmla="*/ 106773 h 962025"/>
              <a:gd name="connsiteX1" fmla="*/ 1397225 w 1503998"/>
              <a:gd name="connsiteY1" fmla="*/ 106773 h 962025"/>
              <a:gd name="connsiteX2" fmla="*/ 1397225 w 1503998"/>
              <a:gd name="connsiteY2" fmla="*/ 957262 h 962025"/>
              <a:gd name="connsiteX3" fmla="*/ 3810 w 1503998"/>
              <a:gd name="connsiteY3" fmla="*/ 957262 h 962025"/>
              <a:gd name="connsiteX4" fmla="*/ 3810 w 1503998"/>
              <a:gd name="connsiteY4" fmla="*/ 106773 h 962025"/>
              <a:gd name="connsiteX0" fmla="*/ 1397225 w 1503998"/>
              <a:gd name="connsiteY0" fmla="*/ 106773 h 962025"/>
              <a:gd name="connsiteX1" fmla="*/ 1503998 w 1503998"/>
              <a:gd name="connsiteY1" fmla="*/ 0 h 962025"/>
              <a:gd name="connsiteX2" fmla="*/ 1503998 w 1503998"/>
              <a:gd name="connsiteY2" fmla="*/ 850489 h 962025"/>
              <a:gd name="connsiteX3" fmla="*/ 1397225 w 1503998"/>
              <a:gd name="connsiteY3" fmla="*/ 957262 h 962025"/>
              <a:gd name="connsiteX4" fmla="*/ 1397225 w 1503998"/>
              <a:gd name="connsiteY4" fmla="*/ 106773 h 962025"/>
              <a:gd name="connsiteX0" fmla="*/ 3810 w 1503998"/>
              <a:gd name="connsiteY0" fmla="*/ 106773 h 962025"/>
              <a:gd name="connsiteX1" fmla="*/ 110583 w 1503998"/>
              <a:gd name="connsiteY1" fmla="*/ 0 h 962025"/>
              <a:gd name="connsiteX2" fmla="*/ 1503998 w 1503998"/>
              <a:gd name="connsiteY2" fmla="*/ 0 h 962025"/>
              <a:gd name="connsiteX3" fmla="*/ 1397225 w 1503998"/>
              <a:gd name="connsiteY3" fmla="*/ 106773 h 962025"/>
              <a:gd name="connsiteX4" fmla="*/ 3810 w 1503998"/>
              <a:gd name="connsiteY4" fmla="*/ 106773 h 962025"/>
              <a:gd name="connsiteX0" fmla="*/ 3810 w 1503998"/>
              <a:gd name="connsiteY0" fmla="*/ 106773 h 962025"/>
              <a:gd name="connsiteX1" fmla="*/ 110583 w 1503998"/>
              <a:gd name="connsiteY1" fmla="*/ 0 h 962025"/>
              <a:gd name="connsiteX2" fmla="*/ 1503998 w 1503998"/>
              <a:gd name="connsiteY2" fmla="*/ 0 h 962025"/>
              <a:gd name="connsiteX3" fmla="*/ 1503998 w 1503998"/>
              <a:gd name="connsiteY3" fmla="*/ 850489 h 962025"/>
              <a:gd name="connsiteX4" fmla="*/ 1397225 w 1503998"/>
              <a:gd name="connsiteY4" fmla="*/ 957262 h 962025"/>
              <a:gd name="connsiteX5" fmla="*/ 906167 w 1503998"/>
              <a:gd name="connsiteY5" fmla="*/ 962025 h 962025"/>
              <a:gd name="connsiteX6" fmla="*/ 591842 w 1503998"/>
              <a:gd name="connsiteY6" fmla="*/ 958850 h 962025"/>
              <a:gd name="connsiteX7" fmla="*/ 3810 w 1503998"/>
              <a:gd name="connsiteY7" fmla="*/ 957262 h 962025"/>
              <a:gd name="connsiteX8" fmla="*/ 0 w 1503998"/>
              <a:gd name="connsiteY8" fmla="*/ 593725 h 962025"/>
              <a:gd name="connsiteX9" fmla="*/ 3810 w 1503998"/>
              <a:gd name="connsiteY9" fmla="*/ 106773 h 962025"/>
              <a:gd name="connsiteX10" fmla="*/ 3810 w 1503998"/>
              <a:gd name="connsiteY10" fmla="*/ 106773 h 962025"/>
              <a:gd name="connsiteX11" fmla="*/ 588667 w 1503998"/>
              <a:gd name="connsiteY11" fmla="*/ 107950 h 962025"/>
              <a:gd name="connsiteX12" fmla="*/ 906167 w 1503998"/>
              <a:gd name="connsiteY12" fmla="*/ 107950 h 962025"/>
              <a:gd name="connsiteX13" fmla="*/ 1397225 w 1503998"/>
              <a:gd name="connsiteY13" fmla="*/ 106773 h 962025"/>
              <a:gd name="connsiteX14" fmla="*/ 1503998 w 1503998"/>
              <a:gd name="connsiteY14" fmla="*/ 0 h 962025"/>
              <a:gd name="connsiteX15" fmla="*/ 1397225 w 1503998"/>
              <a:gd name="connsiteY15" fmla="*/ 106773 h 962025"/>
              <a:gd name="connsiteX16" fmla="*/ 1397225 w 1503998"/>
              <a:gd name="connsiteY16" fmla="*/ 957262 h 962025"/>
              <a:gd name="connsiteX0" fmla="*/ 6985 w 1507173"/>
              <a:gd name="connsiteY0" fmla="*/ 106773 h 962025"/>
              <a:gd name="connsiteX1" fmla="*/ 1400400 w 1507173"/>
              <a:gd name="connsiteY1" fmla="*/ 106773 h 962025"/>
              <a:gd name="connsiteX2" fmla="*/ 1400400 w 1507173"/>
              <a:gd name="connsiteY2" fmla="*/ 957262 h 962025"/>
              <a:gd name="connsiteX3" fmla="*/ 6985 w 1507173"/>
              <a:gd name="connsiteY3" fmla="*/ 957262 h 962025"/>
              <a:gd name="connsiteX4" fmla="*/ 6985 w 1507173"/>
              <a:gd name="connsiteY4" fmla="*/ 106773 h 962025"/>
              <a:gd name="connsiteX0" fmla="*/ 1400400 w 1507173"/>
              <a:gd name="connsiteY0" fmla="*/ 106773 h 962025"/>
              <a:gd name="connsiteX1" fmla="*/ 1507173 w 1507173"/>
              <a:gd name="connsiteY1" fmla="*/ 0 h 962025"/>
              <a:gd name="connsiteX2" fmla="*/ 1507173 w 1507173"/>
              <a:gd name="connsiteY2" fmla="*/ 850489 h 962025"/>
              <a:gd name="connsiteX3" fmla="*/ 1400400 w 1507173"/>
              <a:gd name="connsiteY3" fmla="*/ 957262 h 962025"/>
              <a:gd name="connsiteX4" fmla="*/ 1400400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400400 w 1507173"/>
              <a:gd name="connsiteY3" fmla="*/ 106773 h 962025"/>
              <a:gd name="connsiteX4" fmla="*/ 6985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507173 w 1507173"/>
              <a:gd name="connsiteY3" fmla="*/ 850489 h 962025"/>
              <a:gd name="connsiteX4" fmla="*/ 1400400 w 1507173"/>
              <a:gd name="connsiteY4" fmla="*/ 957262 h 962025"/>
              <a:gd name="connsiteX5" fmla="*/ 909342 w 1507173"/>
              <a:gd name="connsiteY5" fmla="*/ 962025 h 962025"/>
              <a:gd name="connsiteX6" fmla="*/ 595017 w 1507173"/>
              <a:gd name="connsiteY6" fmla="*/ 958850 h 962025"/>
              <a:gd name="connsiteX7" fmla="*/ 6985 w 1507173"/>
              <a:gd name="connsiteY7" fmla="*/ 957262 h 962025"/>
              <a:gd name="connsiteX8" fmla="*/ 3175 w 1507173"/>
              <a:gd name="connsiteY8" fmla="*/ 593725 h 962025"/>
              <a:gd name="connsiteX9" fmla="*/ 0 w 1507173"/>
              <a:gd name="connsiteY9" fmla="*/ 368300 h 962025"/>
              <a:gd name="connsiteX10" fmla="*/ 6985 w 1507173"/>
              <a:gd name="connsiteY10" fmla="*/ 106773 h 962025"/>
              <a:gd name="connsiteX11" fmla="*/ 6985 w 1507173"/>
              <a:gd name="connsiteY11" fmla="*/ 106773 h 962025"/>
              <a:gd name="connsiteX12" fmla="*/ 591842 w 1507173"/>
              <a:gd name="connsiteY12" fmla="*/ 107950 h 962025"/>
              <a:gd name="connsiteX13" fmla="*/ 909342 w 1507173"/>
              <a:gd name="connsiteY13" fmla="*/ 107950 h 962025"/>
              <a:gd name="connsiteX14" fmla="*/ 1400400 w 1507173"/>
              <a:gd name="connsiteY14" fmla="*/ 106773 h 962025"/>
              <a:gd name="connsiteX15" fmla="*/ 1507173 w 1507173"/>
              <a:gd name="connsiteY15" fmla="*/ 0 h 962025"/>
              <a:gd name="connsiteX16" fmla="*/ 1400400 w 1507173"/>
              <a:gd name="connsiteY16" fmla="*/ 106773 h 962025"/>
              <a:gd name="connsiteX17" fmla="*/ 1400400 w 1507173"/>
              <a:gd name="connsiteY17" fmla="*/ 957262 h 962025"/>
              <a:gd name="connsiteX0" fmla="*/ 6985 w 1507173"/>
              <a:gd name="connsiteY0" fmla="*/ 106773 h 962025"/>
              <a:gd name="connsiteX1" fmla="*/ 1400400 w 1507173"/>
              <a:gd name="connsiteY1" fmla="*/ 106773 h 962025"/>
              <a:gd name="connsiteX2" fmla="*/ 1400400 w 1507173"/>
              <a:gd name="connsiteY2" fmla="*/ 957262 h 962025"/>
              <a:gd name="connsiteX3" fmla="*/ 6985 w 1507173"/>
              <a:gd name="connsiteY3" fmla="*/ 957262 h 962025"/>
              <a:gd name="connsiteX4" fmla="*/ 6985 w 1507173"/>
              <a:gd name="connsiteY4" fmla="*/ 106773 h 962025"/>
              <a:gd name="connsiteX0" fmla="*/ 1400400 w 1507173"/>
              <a:gd name="connsiteY0" fmla="*/ 106773 h 962025"/>
              <a:gd name="connsiteX1" fmla="*/ 1507173 w 1507173"/>
              <a:gd name="connsiteY1" fmla="*/ 0 h 962025"/>
              <a:gd name="connsiteX2" fmla="*/ 1507173 w 1507173"/>
              <a:gd name="connsiteY2" fmla="*/ 850489 h 962025"/>
              <a:gd name="connsiteX3" fmla="*/ 1400400 w 1507173"/>
              <a:gd name="connsiteY3" fmla="*/ 957262 h 962025"/>
              <a:gd name="connsiteX4" fmla="*/ 1400400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400400 w 1507173"/>
              <a:gd name="connsiteY3" fmla="*/ 106773 h 962025"/>
              <a:gd name="connsiteX4" fmla="*/ 6985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507173 w 1507173"/>
              <a:gd name="connsiteY3" fmla="*/ 850489 h 962025"/>
              <a:gd name="connsiteX4" fmla="*/ 1400400 w 1507173"/>
              <a:gd name="connsiteY4" fmla="*/ 957262 h 962025"/>
              <a:gd name="connsiteX5" fmla="*/ 909342 w 1507173"/>
              <a:gd name="connsiteY5" fmla="*/ 962025 h 962025"/>
              <a:gd name="connsiteX6" fmla="*/ 595017 w 1507173"/>
              <a:gd name="connsiteY6" fmla="*/ 958850 h 962025"/>
              <a:gd name="connsiteX7" fmla="*/ 6985 w 1507173"/>
              <a:gd name="connsiteY7" fmla="*/ 957262 h 962025"/>
              <a:gd name="connsiteX8" fmla="*/ 3175 w 1507173"/>
              <a:gd name="connsiteY8" fmla="*/ 593725 h 962025"/>
              <a:gd name="connsiteX9" fmla="*/ 0 w 1507173"/>
              <a:gd name="connsiteY9" fmla="*/ 368300 h 962025"/>
              <a:gd name="connsiteX10" fmla="*/ 6985 w 1507173"/>
              <a:gd name="connsiteY10" fmla="*/ 106773 h 962025"/>
              <a:gd name="connsiteX11" fmla="*/ 6985 w 1507173"/>
              <a:gd name="connsiteY11" fmla="*/ 106773 h 962025"/>
              <a:gd name="connsiteX12" fmla="*/ 591842 w 1507173"/>
              <a:gd name="connsiteY12" fmla="*/ 107950 h 962025"/>
              <a:gd name="connsiteX13" fmla="*/ 909342 w 1507173"/>
              <a:gd name="connsiteY13" fmla="*/ 107950 h 962025"/>
              <a:gd name="connsiteX14" fmla="*/ 1400400 w 1507173"/>
              <a:gd name="connsiteY14" fmla="*/ 106773 h 962025"/>
              <a:gd name="connsiteX15" fmla="*/ 1507173 w 1507173"/>
              <a:gd name="connsiteY15" fmla="*/ 0 h 962025"/>
              <a:gd name="connsiteX16" fmla="*/ 1400400 w 1507173"/>
              <a:gd name="connsiteY16" fmla="*/ 106773 h 962025"/>
              <a:gd name="connsiteX17" fmla="*/ 1397001 w 1507173"/>
              <a:gd name="connsiteY17" fmla="*/ 371475 h 962025"/>
              <a:gd name="connsiteX18" fmla="*/ 1400400 w 1507173"/>
              <a:gd name="connsiteY18" fmla="*/ 957262 h 962025"/>
              <a:gd name="connsiteX0" fmla="*/ 6985 w 1507173"/>
              <a:gd name="connsiteY0" fmla="*/ 106773 h 962025"/>
              <a:gd name="connsiteX1" fmla="*/ 1400400 w 1507173"/>
              <a:gd name="connsiteY1" fmla="*/ 106773 h 962025"/>
              <a:gd name="connsiteX2" fmla="*/ 1400400 w 1507173"/>
              <a:gd name="connsiteY2" fmla="*/ 957262 h 962025"/>
              <a:gd name="connsiteX3" fmla="*/ 6985 w 1507173"/>
              <a:gd name="connsiteY3" fmla="*/ 957262 h 962025"/>
              <a:gd name="connsiteX4" fmla="*/ 6985 w 1507173"/>
              <a:gd name="connsiteY4" fmla="*/ 106773 h 962025"/>
              <a:gd name="connsiteX0" fmla="*/ 1400400 w 1507173"/>
              <a:gd name="connsiteY0" fmla="*/ 106773 h 962025"/>
              <a:gd name="connsiteX1" fmla="*/ 1507173 w 1507173"/>
              <a:gd name="connsiteY1" fmla="*/ 0 h 962025"/>
              <a:gd name="connsiteX2" fmla="*/ 1507173 w 1507173"/>
              <a:gd name="connsiteY2" fmla="*/ 850489 h 962025"/>
              <a:gd name="connsiteX3" fmla="*/ 1400400 w 1507173"/>
              <a:gd name="connsiteY3" fmla="*/ 957262 h 962025"/>
              <a:gd name="connsiteX4" fmla="*/ 1400400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400400 w 1507173"/>
              <a:gd name="connsiteY3" fmla="*/ 106773 h 962025"/>
              <a:gd name="connsiteX4" fmla="*/ 6985 w 1507173"/>
              <a:gd name="connsiteY4" fmla="*/ 106773 h 962025"/>
              <a:gd name="connsiteX0" fmla="*/ 6985 w 1507173"/>
              <a:gd name="connsiteY0" fmla="*/ 106773 h 962025"/>
              <a:gd name="connsiteX1" fmla="*/ 113758 w 1507173"/>
              <a:gd name="connsiteY1" fmla="*/ 0 h 962025"/>
              <a:gd name="connsiteX2" fmla="*/ 1507173 w 1507173"/>
              <a:gd name="connsiteY2" fmla="*/ 0 h 962025"/>
              <a:gd name="connsiteX3" fmla="*/ 1507173 w 1507173"/>
              <a:gd name="connsiteY3" fmla="*/ 850489 h 962025"/>
              <a:gd name="connsiteX4" fmla="*/ 1400400 w 1507173"/>
              <a:gd name="connsiteY4" fmla="*/ 957262 h 962025"/>
              <a:gd name="connsiteX5" fmla="*/ 909342 w 1507173"/>
              <a:gd name="connsiteY5" fmla="*/ 962025 h 962025"/>
              <a:gd name="connsiteX6" fmla="*/ 595017 w 1507173"/>
              <a:gd name="connsiteY6" fmla="*/ 958850 h 962025"/>
              <a:gd name="connsiteX7" fmla="*/ 6985 w 1507173"/>
              <a:gd name="connsiteY7" fmla="*/ 957262 h 962025"/>
              <a:gd name="connsiteX8" fmla="*/ 3175 w 1507173"/>
              <a:gd name="connsiteY8" fmla="*/ 593725 h 962025"/>
              <a:gd name="connsiteX9" fmla="*/ 0 w 1507173"/>
              <a:gd name="connsiteY9" fmla="*/ 368300 h 962025"/>
              <a:gd name="connsiteX10" fmla="*/ 6985 w 1507173"/>
              <a:gd name="connsiteY10" fmla="*/ 106773 h 962025"/>
              <a:gd name="connsiteX11" fmla="*/ 6985 w 1507173"/>
              <a:gd name="connsiteY11" fmla="*/ 106773 h 962025"/>
              <a:gd name="connsiteX12" fmla="*/ 591842 w 1507173"/>
              <a:gd name="connsiteY12" fmla="*/ 107950 h 962025"/>
              <a:gd name="connsiteX13" fmla="*/ 909342 w 1507173"/>
              <a:gd name="connsiteY13" fmla="*/ 107950 h 962025"/>
              <a:gd name="connsiteX14" fmla="*/ 1400400 w 1507173"/>
              <a:gd name="connsiteY14" fmla="*/ 106773 h 962025"/>
              <a:gd name="connsiteX15" fmla="*/ 1507173 w 1507173"/>
              <a:gd name="connsiteY15" fmla="*/ 0 h 962025"/>
              <a:gd name="connsiteX16" fmla="*/ 1400400 w 1507173"/>
              <a:gd name="connsiteY16" fmla="*/ 106773 h 962025"/>
              <a:gd name="connsiteX17" fmla="*/ 1397001 w 1507173"/>
              <a:gd name="connsiteY17" fmla="*/ 371475 h 962025"/>
              <a:gd name="connsiteX18" fmla="*/ 1397001 w 1507173"/>
              <a:gd name="connsiteY18" fmla="*/ 596900 h 962025"/>
              <a:gd name="connsiteX19" fmla="*/ 1400400 w 1507173"/>
              <a:gd name="connsiteY19" fmla="*/ 95726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07173" h="962025" stroke="0" extrusionOk="0">
                <a:moveTo>
                  <a:pt x="6985" y="106773"/>
                </a:moveTo>
                <a:lnTo>
                  <a:pt x="1400400" y="106773"/>
                </a:lnTo>
                <a:lnTo>
                  <a:pt x="1400400" y="957262"/>
                </a:lnTo>
                <a:lnTo>
                  <a:pt x="6985" y="957262"/>
                </a:lnTo>
                <a:lnTo>
                  <a:pt x="6985" y="106773"/>
                </a:lnTo>
                <a:close/>
              </a:path>
              <a:path w="1507173" h="962025" fill="darkenLess" stroke="0" extrusionOk="0">
                <a:moveTo>
                  <a:pt x="1400400" y="106773"/>
                </a:moveTo>
                <a:lnTo>
                  <a:pt x="1507173" y="0"/>
                </a:lnTo>
                <a:lnTo>
                  <a:pt x="1507173" y="850489"/>
                </a:lnTo>
                <a:lnTo>
                  <a:pt x="1400400" y="957262"/>
                </a:lnTo>
                <a:lnTo>
                  <a:pt x="1400400" y="106773"/>
                </a:lnTo>
                <a:close/>
              </a:path>
              <a:path w="1507173" h="962025" fill="lightenLess" stroke="0" extrusionOk="0">
                <a:moveTo>
                  <a:pt x="6985" y="106773"/>
                </a:moveTo>
                <a:lnTo>
                  <a:pt x="113758" y="0"/>
                </a:lnTo>
                <a:lnTo>
                  <a:pt x="1507173" y="0"/>
                </a:lnTo>
                <a:lnTo>
                  <a:pt x="1400400" y="106773"/>
                </a:lnTo>
                <a:lnTo>
                  <a:pt x="6985" y="106773"/>
                </a:lnTo>
                <a:close/>
              </a:path>
              <a:path w="1507173" h="962025" fill="none" extrusionOk="0">
                <a:moveTo>
                  <a:pt x="6985" y="106773"/>
                </a:moveTo>
                <a:lnTo>
                  <a:pt x="113758" y="0"/>
                </a:lnTo>
                <a:lnTo>
                  <a:pt x="1507173" y="0"/>
                </a:lnTo>
                <a:lnTo>
                  <a:pt x="1507173" y="850489"/>
                </a:lnTo>
                <a:lnTo>
                  <a:pt x="1400400" y="957262"/>
                </a:lnTo>
                <a:lnTo>
                  <a:pt x="909342" y="962025"/>
                </a:lnTo>
                <a:lnTo>
                  <a:pt x="595017" y="958850"/>
                </a:lnTo>
                <a:lnTo>
                  <a:pt x="6985" y="957262"/>
                </a:lnTo>
                <a:lnTo>
                  <a:pt x="3175" y="593725"/>
                </a:lnTo>
                <a:cubicBezTo>
                  <a:pt x="2117" y="518583"/>
                  <a:pt x="1058" y="443442"/>
                  <a:pt x="0" y="368300"/>
                </a:cubicBezTo>
                <a:lnTo>
                  <a:pt x="6985" y="106773"/>
                </a:lnTo>
                <a:close/>
                <a:moveTo>
                  <a:pt x="6985" y="106773"/>
                </a:moveTo>
                <a:lnTo>
                  <a:pt x="591842" y="107950"/>
                </a:lnTo>
                <a:lnTo>
                  <a:pt x="909342" y="107950"/>
                </a:lnTo>
                <a:lnTo>
                  <a:pt x="1400400" y="106773"/>
                </a:lnTo>
                <a:lnTo>
                  <a:pt x="1507173" y="0"/>
                </a:lnTo>
                <a:moveTo>
                  <a:pt x="1400400" y="106773"/>
                </a:moveTo>
                <a:lnTo>
                  <a:pt x="1397001" y="371475"/>
                </a:lnTo>
                <a:lnTo>
                  <a:pt x="1397001" y="596900"/>
                </a:lnTo>
                <a:lnTo>
                  <a:pt x="1400400" y="957262"/>
                </a:lnTo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Watson </a:t>
            </a:r>
            <a:r>
              <a:rPr lang="en-US" sz="1600" b="1" dirty="0" err="1"/>
              <a:t>IoT</a:t>
            </a:r>
            <a:br>
              <a:rPr lang="en-US" sz="1600" b="1" dirty="0"/>
            </a:br>
            <a:r>
              <a:rPr lang="en-US" sz="1600" b="1" dirty="0"/>
              <a:t>Platform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446CEC2-CA15-7642-B5C3-91942D0EED72}"/>
              </a:ext>
            </a:extLst>
          </p:cNvPr>
          <p:cNvCxnSpPr>
            <a:cxnSpLocks/>
            <a:stCxn id="76" idx="9"/>
            <a:endCxn id="76" idx="17"/>
          </p:cNvCxnSpPr>
          <p:nvPr/>
        </p:nvCxnSpPr>
        <p:spPr>
          <a:xfrm>
            <a:off x="6344112" y="5570688"/>
            <a:ext cx="1397001" cy="3175"/>
          </a:xfrm>
          <a:prstGeom prst="straightConnector1">
            <a:avLst/>
          </a:prstGeom>
          <a:ln w="25400">
            <a:solidFill>
              <a:schemeClr val="accent1">
                <a:alpha val="51000"/>
              </a:schemeClr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C53794-4A67-1D40-ABA2-99CC8C454AA1}"/>
              </a:ext>
            </a:extLst>
          </p:cNvPr>
          <p:cNvCxnSpPr>
            <a:cxnSpLocks/>
            <a:stCxn id="76" idx="18"/>
            <a:endCxn id="76" idx="8"/>
          </p:cNvCxnSpPr>
          <p:nvPr/>
        </p:nvCxnSpPr>
        <p:spPr>
          <a:xfrm flipH="1" flipV="1">
            <a:off x="6347287" y="5796113"/>
            <a:ext cx="1393826" cy="3175"/>
          </a:xfrm>
          <a:prstGeom prst="straightConnector1">
            <a:avLst/>
          </a:prstGeom>
          <a:ln w="25400">
            <a:solidFill>
              <a:schemeClr val="accent1">
                <a:alpha val="51000"/>
              </a:schemeClr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217BBFE-86CB-1143-942E-975F4D57FB81}"/>
              </a:ext>
            </a:extLst>
          </p:cNvPr>
          <p:cNvCxnSpPr>
            <a:cxnSpLocks/>
            <a:stCxn id="76" idx="8"/>
          </p:cNvCxnSpPr>
          <p:nvPr/>
        </p:nvCxnSpPr>
        <p:spPr>
          <a:xfrm flipH="1">
            <a:off x="5810371" y="5796113"/>
            <a:ext cx="536916" cy="0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5A35179-8BFD-E240-80C1-C61453C5216A}"/>
              </a:ext>
            </a:extLst>
          </p:cNvPr>
          <p:cNvCxnSpPr>
            <a:cxnSpLocks/>
            <a:stCxn id="76" idx="17"/>
          </p:cNvCxnSpPr>
          <p:nvPr/>
        </p:nvCxnSpPr>
        <p:spPr>
          <a:xfrm flipV="1">
            <a:off x="7741113" y="5570688"/>
            <a:ext cx="478994" cy="3175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7CBA9AB-C3CF-9243-8636-DE047AE2BDC6}"/>
              </a:ext>
            </a:extLst>
          </p:cNvPr>
          <p:cNvCxnSpPr>
            <a:cxnSpLocks/>
            <a:endCxn id="76" idx="18"/>
          </p:cNvCxnSpPr>
          <p:nvPr/>
        </p:nvCxnSpPr>
        <p:spPr>
          <a:xfrm flipH="1">
            <a:off x="7741113" y="5796113"/>
            <a:ext cx="453471" cy="3175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6934046-E040-7F4A-AAFD-B20E92A313C9}"/>
              </a:ext>
            </a:extLst>
          </p:cNvPr>
          <p:cNvCxnSpPr>
            <a:cxnSpLocks/>
            <a:endCxn id="76" idx="9"/>
          </p:cNvCxnSpPr>
          <p:nvPr/>
        </p:nvCxnSpPr>
        <p:spPr>
          <a:xfrm>
            <a:off x="5840851" y="5570688"/>
            <a:ext cx="503261" cy="0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F33A700-9157-3044-8F38-F37FCAB6976F}"/>
              </a:ext>
            </a:extLst>
          </p:cNvPr>
          <p:cNvSpPr txBox="1"/>
          <p:nvPr/>
        </p:nvSpPr>
        <p:spPr>
          <a:xfrm>
            <a:off x="3596871" y="1529359"/>
            <a:ext cx="102385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decode</a:t>
            </a:r>
            <a:b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event data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09BEAF7-B1FD-BD41-8A82-8132D9B8DFCA}"/>
              </a:ext>
            </a:extLst>
          </p:cNvPr>
          <p:cNvSpPr txBox="1"/>
          <p:nvPr/>
        </p:nvSpPr>
        <p:spPr>
          <a:xfrm>
            <a:off x="5398873" y="715406"/>
            <a:ext cx="102385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encode</a:t>
            </a:r>
            <a:b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cmd. data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543559A-A84D-504E-8A8D-9DF4D0F699C6}"/>
              </a:ext>
            </a:extLst>
          </p:cNvPr>
          <p:cNvSpPr txBox="1"/>
          <p:nvPr/>
        </p:nvSpPr>
        <p:spPr>
          <a:xfrm>
            <a:off x="5372869" y="1420389"/>
            <a:ext cx="102385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decode</a:t>
            </a:r>
            <a:b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cmd. data</a:t>
            </a:r>
          </a:p>
        </p:txBody>
      </p:sp>
      <p:sp>
        <p:nvSpPr>
          <p:cNvPr id="101" name="Rectangle 33">
            <a:extLst>
              <a:ext uri="{FF2B5EF4-FFF2-40B4-BE49-F238E27FC236}">
                <a16:creationId xmlns:a16="http://schemas.microsoft.com/office/drawing/2014/main" id="{A98FE255-0341-F44E-9CC5-29EE67A5B072}"/>
              </a:ext>
            </a:extLst>
          </p:cNvPr>
          <p:cNvSpPr/>
          <p:nvPr/>
        </p:nvSpPr>
        <p:spPr>
          <a:xfrm>
            <a:off x="334682" y="708023"/>
            <a:ext cx="990596" cy="458253"/>
          </a:xfrm>
          <a:custGeom>
            <a:avLst/>
            <a:gdLst>
              <a:gd name="connsiteX0" fmla="*/ 0 w 990596"/>
              <a:gd name="connsiteY0" fmla="*/ 0 h 454751"/>
              <a:gd name="connsiteX1" fmla="*/ 990596 w 990596"/>
              <a:gd name="connsiteY1" fmla="*/ 0 h 454751"/>
              <a:gd name="connsiteX2" fmla="*/ 990596 w 990596"/>
              <a:gd name="connsiteY2" fmla="*/ 454751 h 454751"/>
              <a:gd name="connsiteX3" fmla="*/ 0 w 990596"/>
              <a:gd name="connsiteY3" fmla="*/ 454751 h 454751"/>
              <a:gd name="connsiteX4" fmla="*/ 0 w 990596"/>
              <a:gd name="connsiteY4" fmla="*/ 0 h 454751"/>
              <a:gd name="connsiteX0" fmla="*/ 0 w 990596"/>
              <a:gd name="connsiteY0" fmla="*/ 0 h 454751"/>
              <a:gd name="connsiteX1" fmla="*/ 312688 w 990596"/>
              <a:gd name="connsiteY1" fmla="*/ 3175 h 454751"/>
              <a:gd name="connsiteX2" fmla="*/ 990596 w 990596"/>
              <a:gd name="connsiteY2" fmla="*/ 0 h 454751"/>
              <a:gd name="connsiteX3" fmla="*/ 990596 w 990596"/>
              <a:gd name="connsiteY3" fmla="*/ 454751 h 454751"/>
              <a:gd name="connsiteX4" fmla="*/ 0 w 990596"/>
              <a:gd name="connsiteY4" fmla="*/ 454751 h 454751"/>
              <a:gd name="connsiteX5" fmla="*/ 0 w 990596"/>
              <a:gd name="connsiteY5" fmla="*/ 0 h 454751"/>
              <a:gd name="connsiteX0" fmla="*/ 0 w 990596"/>
              <a:gd name="connsiteY0" fmla="*/ 0 h 457200"/>
              <a:gd name="connsiteX1" fmla="*/ 312688 w 990596"/>
              <a:gd name="connsiteY1" fmla="*/ 3175 h 457200"/>
              <a:gd name="connsiteX2" fmla="*/ 990596 w 990596"/>
              <a:gd name="connsiteY2" fmla="*/ 0 h 457200"/>
              <a:gd name="connsiteX3" fmla="*/ 990596 w 990596"/>
              <a:gd name="connsiteY3" fmla="*/ 454751 h 457200"/>
              <a:gd name="connsiteX4" fmla="*/ 312688 w 990596"/>
              <a:gd name="connsiteY4" fmla="*/ 457200 h 457200"/>
              <a:gd name="connsiteX5" fmla="*/ 0 w 990596"/>
              <a:gd name="connsiteY5" fmla="*/ 454751 h 457200"/>
              <a:gd name="connsiteX6" fmla="*/ 0 w 990596"/>
              <a:gd name="connsiteY6" fmla="*/ 0 h 457200"/>
              <a:gd name="connsiteX0" fmla="*/ 0 w 990596"/>
              <a:gd name="connsiteY0" fmla="*/ 1 h 457201"/>
              <a:gd name="connsiteX1" fmla="*/ 312688 w 990596"/>
              <a:gd name="connsiteY1" fmla="*/ 3176 h 457201"/>
              <a:gd name="connsiteX2" fmla="*/ 611138 w 990596"/>
              <a:gd name="connsiteY2" fmla="*/ 0 h 457201"/>
              <a:gd name="connsiteX3" fmla="*/ 990596 w 990596"/>
              <a:gd name="connsiteY3" fmla="*/ 1 h 457201"/>
              <a:gd name="connsiteX4" fmla="*/ 990596 w 990596"/>
              <a:gd name="connsiteY4" fmla="*/ 454752 h 457201"/>
              <a:gd name="connsiteX5" fmla="*/ 312688 w 990596"/>
              <a:gd name="connsiteY5" fmla="*/ 457201 h 457201"/>
              <a:gd name="connsiteX6" fmla="*/ 0 w 990596"/>
              <a:gd name="connsiteY6" fmla="*/ 454752 h 457201"/>
              <a:gd name="connsiteX7" fmla="*/ 0 w 990596"/>
              <a:gd name="connsiteY7" fmla="*/ 1 h 457201"/>
              <a:gd name="connsiteX0" fmla="*/ 0 w 990596"/>
              <a:gd name="connsiteY0" fmla="*/ 1 h 460376"/>
              <a:gd name="connsiteX1" fmla="*/ 312688 w 990596"/>
              <a:gd name="connsiteY1" fmla="*/ 3176 h 460376"/>
              <a:gd name="connsiteX2" fmla="*/ 611138 w 990596"/>
              <a:gd name="connsiteY2" fmla="*/ 0 h 460376"/>
              <a:gd name="connsiteX3" fmla="*/ 990596 w 990596"/>
              <a:gd name="connsiteY3" fmla="*/ 1 h 460376"/>
              <a:gd name="connsiteX4" fmla="*/ 990596 w 990596"/>
              <a:gd name="connsiteY4" fmla="*/ 454752 h 460376"/>
              <a:gd name="connsiteX5" fmla="*/ 614313 w 990596"/>
              <a:gd name="connsiteY5" fmla="*/ 460376 h 460376"/>
              <a:gd name="connsiteX6" fmla="*/ 312688 w 990596"/>
              <a:gd name="connsiteY6" fmla="*/ 457201 h 460376"/>
              <a:gd name="connsiteX7" fmla="*/ 0 w 990596"/>
              <a:gd name="connsiteY7" fmla="*/ 454752 h 460376"/>
              <a:gd name="connsiteX8" fmla="*/ 0 w 990596"/>
              <a:gd name="connsiteY8" fmla="*/ 1 h 460376"/>
              <a:gd name="connsiteX0" fmla="*/ 0 w 990596"/>
              <a:gd name="connsiteY0" fmla="*/ 1 h 490278"/>
              <a:gd name="connsiteX1" fmla="*/ 312688 w 990596"/>
              <a:gd name="connsiteY1" fmla="*/ 3176 h 490278"/>
              <a:gd name="connsiteX2" fmla="*/ 611138 w 990596"/>
              <a:gd name="connsiteY2" fmla="*/ 0 h 490278"/>
              <a:gd name="connsiteX3" fmla="*/ 990596 w 990596"/>
              <a:gd name="connsiteY3" fmla="*/ 1 h 490278"/>
              <a:gd name="connsiteX4" fmla="*/ 990596 w 990596"/>
              <a:gd name="connsiteY4" fmla="*/ 454752 h 490278"/>
              <a:gd name="connsiteX5" fmla="*/ 614313 w 990596"/>
              <a:gd name="connsiteY5" fmla="*/ 460376 h 490278"/>
              <a:gd name="connsiteX6" fmla="*/ 312688 w 990596"/>
              <a:gd name="connsiteY6" fmla="*/ 457201 h 490278"/>
              <a:gd name="connsiteX7" fmla="*/ 0 w 990596"/>
              <a:gd name="connsiteY7" fmla="*/ 454752 h 490278"/>
              <a:gd name="connsiteX8" fmla="*/ 0 w 990596"/>
              <a:gd name="connsiteY8" fmla="*/ 1 h 490278"/>
              <a:gd name="connsiteX0" fmla="*/ 0 w 990596"/>
              <a:gd name="connsiteY0" fmla="*/ 1 h 490630"/>
              <a:gd name="connsiteX1" fmla="*/ 312688 w 990596"/>
              <a:gd name="connsiteY1" fmla="*/ 3176 h 490630"/>
              <a:gd name="connsiteX2" fmla="*/ 611138 w 990596"/>
              <a:gd name="connsiteY2" fmla="*/ 0 h 490630"/>
              <a:gd name="connsiteX3" fmla="*/ 990596 w 990596"/>
              <a:gd name="connsiteY3" fmla="*/ 1 h 490630"/>
              <a:gd name="connsiteX4" fmla="*/ 990596 w 990596"/>
              <a:gd name="connsiteY4" fmla="*/ 454752 h 490630"/>
              <a:gd name="connsiteX5" fmla="*/ 614313 w 990596"/>
              <a:gd name="connsiteY5" fmla="*/ 460376 h 490630"/>
              <a:gd name="connsiteX6" fmla="*/ 312688 w 990596"/>
              <a:gd name="connsiteY6" fmla="*/ 457201 h 490630"/>
              <a:gd name="connsiteX7" fmla="*/ 0 w 990596"/>
              <a:gd name="connsiteY7" fmla="*/ 454752 h 490630"/>
              <a:gd name="connsiteX8" fmla="*/ 0 w 990596"/>
              <a:gd name="connsiteY8" fmla="*/ 1 h 490630"/>
              <a:gd name="connsiteX0" fmla="*/ 0 w 990596"/>
              <a:gd name="connsiteY0" fmla="*/ 1 h 489711"/>
              <a:gd name="connsiteX1" fmla="*/ 312688 w 990596"/>
              <a:gd name="connsiteY1" fmla="*/ 3176 h 489711"/>
              <a:gd name="connsiteX2" fmla="*/ 611138 w 990596"/>
              <a:gd name="connsiteY2" fmla="*/ 0 h 489711"/>
              <a:gd name="connsiteX3" fmla="*/ 990596 w 990596"/>
              <a:gd name="connsiteY3" fmla="*/ 1 h 489711"/>
              <a:gd name="connsiteX4" fmla="*/ 990596 w 990596"/>
              <a:gd name="connsiteY4" fmla="*/ 454752 h 489711"/>
              <a:gd name="connsiteX5" fmla="*/ 614313 w 990596"/>
              <a:gd name="connsiteY5" fmla="*/ 460376 h 489711"/>
              <a:gd name="connsiteX6" fmla="*/ 312688 w 990596"/>
              <a:gd name="connsiteY6" fmla="*/ 457201 h 489711"/>
              <a:gd name="connsiteX7" fmla="*/ 0 w 990596"/>
              <a:gd name="connsiteY7" fmla="*/ 454752 h 489711"/>
              <a:gd name="connsiteX8" fmla="*/ 0 w 990596"/>
              <a:gd name="connsiteY8" fmla="*/ 1 h 489711"/>
              <a:gd name="connsiteX0" fmla="*/ 0 w 990596"/>
              <a:gd name="connsiteY0" fmla="*/ 1 h 489265"/>
              <a:gd name="connsiteX1" fmla="*/ 312688 w 990596"/>
              <a:gd name="connsiteY1" fmla="*/ 3176 h 489265"/>
              <a:gd name="connsiteX2" fmla="*/ 611138 w 990596"/>
              <a:gd name="connsiteY2" fmla="*/ 0 h 489265"/>
              <a:gd name="connsiteX3" fmla="*/ 990596 w 990596"/>
              <a:gd name="connsiteY3" fmla="*/ 1 h 489265"/>
              <a:gd name="connsiteX4" fmla="*/ 990596 w 990596"/>
              <a:gd name="connsiteY4" fmla="*/ 454752 h 489265"/>
              <a:gd name="connsiteX5" fmla="*/ 312688 w 990596"/>
              <a:gd name="connsiteY5" fmla="*/ 457201 h 489265"/>
              <a:gd name="connsiteX6" fmla="*/ 0 w 990596"/>
              <a:gd name="connsiteY6" fmla="*/ 454752 h 489265"/>
              <a:gd name="connsiteX7" fmla="*/ 0 w 990596"/>
              <a:gd name="connsiteY7" fmla="*/ 1 h 489265"/>
              <a:gd name="connsiteX0" fmla="*/ 0 w 990596"/>
              <a:gd name="connsiteY0" fmla="*/ 1 h 458386"/>
              <a:gd name="connsiteX1" fmla="*/ 312688 w 990596"/>
              <a:gd name="connsiteY1" fmla="*/ 3176 h 458386"/>
              <a:gd name="connsiteX2" fmla="*/ 611138 w 990596"/>
              <a:gd name="connsiteY2" fmla="*/ 0 h 458386"/>
              <a:gd name="connsiteX3" fmla="*/ 990596 w 990596"/>
              <a:gd name="connsiteY3" fmla="*/ 1 h 458386"/>
              <a:gd name="connsiteX4" fmla="*/ 990596 w 990596"/>
              <a:gd name="connsiteY4" fmla="*/ 454752 h 458386"/>
              <a:gd name="connsiteX5" fmla="*/ 312688 w 990596"/>
              <a:gd name="connsiteY5" fmla="*/ 457201 h 458386"/>
              <a:gd name="connsiteX6" fmla="*/ 0 w 990596"/>
              <a:gd name="connsiteY6" fmla="*/ 454752 h 458386"/>
              <a:gd name="connsiteX7" fmla="*/ 0 w 990596"/>
              <a:gd name="connsiteY7" fmla="*/ 1 h 458386"/>
              <a:gd name="connsiteX0" fmla="*/ 0 w 990596"/>
              <a:gd name="connsiteY0" fmla="*/ 1 h 489172"/>
              <a:gd name="connsiteX1" fmla="*/ 312688 w 990596"/>
              <a:gd name="connsiteY1" fmla="*/ 3176 h 489172"/>
              <a:gd name="connsiteX2" fmla="*/ 611138 w 990596"/>
              <a:gd name="connsiteY2" fmla="*/ 0 h 489172"/>
              <a:gd name="connsiteX3" fmla="*/ 990596 w 990596"/>
              <a:gd name="connsiteY3" fmla="*/ 1 h 489172"/>
              <a:gd name="connsiteX4" fmla="*/ 990596 w 990596"/>
              <a:gd name="connsiteY4" fmla="*/ 454752 h 489172"/>
              <a:gd name="connsiteX5" fmla="*/ 611138 w 990596"/>
              <a:gd name="connsiteY5" fmla="*/ 457201 h 489172"/>
              <a:gd name="connsiteX6" fmla="*/ 312688 w 990596"/>
              <a:gd name="connsiteY6" fmla="*/ 457201 h 489172"/>
              <a:gd name="connsiteX7" fmla="*/ 0 w 990596"/>
              <a:gd name="connsiteY7" fmla="*/ 454752 h 489172"/>
              <a:gd name="connsiteX8" fmla="*/ 0 w 990596"/>
              <a:gd name="connsiteY8" fmla="*/ 1 h 489172"/>
              <a:gd name="connsiteX0" fmla="*/ 0 w 990596"/>
              <a:gd name="connsiteY0" fmla="*/ 1 h 458253"/>
              <a:gd name="connsiteX1" fmla="*/ 312688 w 990596"/>
              <a:gd name="connsiteY1" fmla="*/ 3176 h 458253"/>
              <a:gd name="connsiteX2" fmla="*/ 611138 w 990596"/>
              <a:gd name="connsiteY2" fmla="*/ 0 h 458253"/>
              <a:gd name="connsiteX3" fmla="*/ 990596 w 990596"/>
              <a:gd name="connsiteY3" fmla="*/ 1 h 458253"/>
              <a:gd name="connsiteX4" fmla="*/ 990596 w 990596"/>
              <a:gd name="connsiteY4" fmla="*/ 454752 h 458253"/>
              <a:gd name="connsiteX5" fmla="*/ 611138 w 990596"/>
              <a:gd name="connsiteY5" fmla="*/ 457201 h 458253"/>
              <a:gd name="connsiteX6" fmla="*/ 312688 w 990596"/>
              <a:gd name="connsiteY6" fmla="*/ 457201 h 458253"/>
              <a:gd name="connsiteX7" fmla="*/ 0 w 990596"/>
              <a:gd name="connsiteY7" fmla="*/ 454752 h 458253"/>
              <a:gd name="connsiteX8" fmla="*/ 0 w 990596"/>
              <a:gd name="connsiteY8" fmla="*/ 1 h 458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0596" h="458253">
                <a:moveTo>
                  <a:pt x="0" y="1"/>
                </a:moveTo>
                <a:lnTo>
                  <a:pt x="312688" y="3176"/>
                </a:lnTo>
                <a:lnTo>
                  <a:pt x="611138" y="0"/>
                </a:lnTo>
                <a:lnTo>
                  <a:pt x="990596" y="1"/>
                </a:lnTo>
                <a:lnTo>
                  <a:pt x="990596" y="454752"/>
                </a:lnTo>
                <a:cubicBezTo>
                  <a:pt x="901953" y="461102"/>
                  <a:pt x="724123" y="456793"/>
                  <a:pt x="611138" y="457201"/>
                </a:cubicBezTo>
                <a:lnTo>
                  <a:pt x="312688" y="457201"/>
                </a:lnTo>
                <a:lnTo>
                  <a:pt x="0" y="454752"/>
                </a:lnTo>
                <a:lnTo>
                  <a:pt x="0" y="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Device</a:t>
            </a:r>
          </a:p>
          <a:p>
            <a:pPr algn="ctr"/>
            <a:r>
              <a:rPr lang="en-US" sz="1200" b="1" dirty="0"/>
              <a:t>Connector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06EA296-EE61-ED42-8BF1-1AD13993F7EB}"/>
              </a:ext>
            </a:extLst>
          </p:cNvPr>
          <p:cNvSpPr/>
          <p:nvPr/>
        </p:nvSpPr>
        <p:spPr>
          <a:xfrm>
            <a:off x="307666" y="1763649"/>
            <a:ext cx="990596" cy="454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Device</a:t>
            </a:r>
          </a:p>
          <a:p>
            <a:pPr algn="ctr"/>
            <a:r>
              <a:rPr lang="en-US" sz="1200" b="1" dirty="0"/>
              <a:t>Source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F662E6D-CEE7-4C44-82B8-4E342F0F9794}"/>
              </a:ext>
            </a:extLst>
          </p:cNvPr>
          <p:cNvSpPr/>
          <p:nvPr/>
        </p:nvSpPr>
        <p:spPr>
          <a:xfrm>
            <a:off x="251605" y="2699493"/>
            <a:ext cx="990596" cy="454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Device</a:t>
            </a:r>
          </a:p>
          <a:p>
            <a:pPr algn="ctr"/>
            <a:r>
              <a:rPr lang="en-US" sz="1200" b="1" dirty="0"/>
              <a:t>Sink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16CE753-C55D-1D48-9A92-15C664E47A5F}"/>
              </a:ext>
            </a:extLst>
          </p:cNvPr>
          <p:cNvCxnSpPr>
            <a:cxnSpLocks/>
          </p:cNvCxnSpPr>
          <p:nvPr/>
        </p:nvCxnSpPr>
        <p:spPr>
          <a:xfrm flipH="1">
            <a:off x="2436579" y="5462623"/>
            <a:ext cx="346353" cy="997690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F33461BC-A8E2-3C43-9BE6-4B48679A4446}"/>
              </a:ext>
            </a:extLst>
          </p:cNvPr>
          <p:cNvSpPr txBox="1"/>
          <p:nvPr/>
        </p:nvSpPr>
        <p:spPr>
          <a:xfrm>
            <a:off x="4236891" y="2640376"/>
            <a:ext cx="69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events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7321C60-4FB2-8A47-BD7B-D3EAAB3874E5}"/>
              </a:ext>
            </a:extLst>
          </p:cNvPr>
          <p:cNvSpPr txBox="1"/>
          <p:nvPr/>
        </p:nvSpPr>
        <p:spPr>
          <a:xfrm>
            <a:off x="4101757" y="3060669"/>
            <a:ext cx="1027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commands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A54C17D-1EEF-614B-8FA5-D125A8CF3E59}"/>
              </a:ext>
            </a:extLst>
          </p:cNvPr>
          <p:cNvSpPr txBox="1"/>
          <p:nvPr/>
        </p:nvSpPr>
        <p:spPr>
          <a:xfrm>
            <a:off x="4051903" y="3885718"/>
            <a:ext cx="994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event</a:t>
            </a:r>
            <a:b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802A117-8A9D-DB43-8E94-E92BD79456AD}"/>
              </a:ext>
            </a:extLst>
          </p:cNvPr>
          <p:cNvSpPr txBox="1"/>
          <p:nvPr/>
        </p:nvSpPr>
        <p:spPr>
          <a:xfrm>
            <a:off x="3868203" y="4581237"/>
            <a:ext cx="1314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command</a:t>
            </a:r>
            <a:b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1BF35B9-6501-0949-B30C-9EF235B5E54F}"/>
              </a:ext>
            </a:extLst>
          </p:cNvPr>
          <p:cNvSpPr txBox="1"/>
          <p:nvPr/>
        </p:nvSpPr>
        <p:spPr>
          <a:xfrm>
            <a:off x="6737049" y="739763"/>
            <a:ext cx="1023851" cy="646331"/>
          </a:xfrm>
          <a:prstGeom prst="rect">
            <a:avLst/>
          </a:prstGeom>
          <a:solidFill>
            <a:schemeClr val="bg1"/>
          </a:solidFill>
          <a:ln w="19050">
            <a:prstDash val="sysDash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b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analytics</a:t>
            </a:r>
          </a:p>
          <a:p>
            <a:pPr algn="ctr"/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36D379E-6CD9-4F4F-B14F-13C2454C3365}"/>
              </a:ext>
            </a:extLst>
          </p:cNvPr>
          <p:cNvSpPr txBox="1"/>
          <p:nvPr/>
        </p:nvSpPr>
        <p:spPr>
          <a:xfrm>
            <a:off x="4011063" y="5210622"/>
            <a:ext cx="99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sensors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2B82503-6E29-9545-BBBE-5FDF2407C3F5}"/>
              </a:ext>
            </a:extLst>
          </p:cNvPr>
          <p:cNvSpPr txBox="1"/>
          <p:nvPr/>
        </p:nvSpPr>
        <p:spPr>
          <a:xfrm>
            <a:off x="3827363" y="5906141"/>
            <a:ext cx="1314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actuators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A69E6518-E389-EB4E-ABDD-768458888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63" y="5104457"/>
            <a:ext cx="375275" cy="375275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5ABF206B-BEAD-E047-AC39-739CA3186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901" y="5570688"/>
            <a:ext cx="448272" cy="448272"/>
          </a:xfrm>
          <a:prstGeom prst="rect">
            <a:avLst/>
          </a:prstGeom>
        </p:spPr>
      </p:pic>
      <p:sp>
        <p:nvSpPr>
          <p:cNvPr id="123" name="Cube 122">
            <a:extLst>
              <a:ext uri="{FF2B5EF4-FFF2-40B4-BE49-F238E27FC236}">
                <a16:creationId xmlns:a16="http://schemas.microsoft.com/office/drawing/2014/main" id="{66DE88E7-9C23-184D-ADBD-523C8CA57E47}"/>
              </a:ext>
            </a:extLst>
          </p:cNvPr>
          <p:cNvSpPr/>
          <p:nvPr/>
        </p:nvSpPr>
        <p:spPr>
          <a:xfrm>
            <a:off x="251605" y="3738623"/>
            <a:ext cx="1178233" cy="581586"/>
          </a:xfrm>
          <a:prstGeom prst="cube">
            <a:avLst>
              <a:gd name="adj" fmla="val 1305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IoT</a:t>
            </a:r>
            <a:br>
              <a:rPr lang="en-US" sz="1400" b="1" dirty="0"/>
            </a:br>
            <a:r>
              <a:rPr lang="en-US" sz="1400" b="1" dirty="0"/>
              <a:t>device</a:t>
            </a:r>
          </a:p>
        </p:txBody>
      </p:sp>
      <p:sp>
        <p:nvSpPr>
          <p:cNvPr id="124" name="Cube 123">
            <a:extLst>
              <a:ext uri="{FF2B5EF4-FFF2-40B4-BE49-F238E27FC236}">
                <a16:creationId xmlns:a16="http://schemas.microsoft.com/office/drawing/2014/main" id="{52E68E71-C67F-364D-9454-5F0342DD79E1}"/>
              </a:ext>
            </a:extLst>
          </p:cNvPr>
          <p:cNvSpPr/>
          <p:nvPr/>
        </p:nvSpPr>
        <p:spPr>
          <a:xfrm>
            <a:off x="1758181" y="3738623"/>
            <a:ext cx="1178233" cy="581586"/>
          </a:xfrm>
          <a:prstGeom prst="cube">
            <a:avLst>
              <a:gd name="adj" fmla="val 150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IoT</a:t>
            </a:r>
            <a:br>
              <a:rPr lang="en-US" sz="1400" b="1" dirty="0"/>
            </a:br>
            <a:r>
              <a:rPr lang="en-US" sz="1400" b="1" dirty="0"/>
              <a:t>application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3B4F356-E5F7-7C4C-B8E5-9B18F4828EDE}"/>
              </a:ext>
            </a:extLst>
          </p:cNvPr>
          <p:cNvCxnSpPr>
            <a:cxnSpLocks/>
          </p:cNvCxnSpPr>
          <p:nvPr/>
        </p:nvCxnSpPr>
        <p:spPr>
          <a:xfrm flipH="1">
            <a:off x="2088734" y="5632132"/>
            <a:ext cx="346353" cy="99769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olded Corner 125">
            <a:extLst>
              <a:ext uri="{FF2B5EF4-FFF2-40B4-BE49-F238E27FC236}">
                <a16:creationId xmlns:a16="http://schemas.microsoft.com/office/drawing/2014/main" id="{CB147A71-64F9-4A46-8D7F-BB0977827687}"/>
              </a:ext>
            </a:extLst>
          </p:cNvPr>
          <p:cNvSpPr/>
          <p:nvPr/>
        </p:nvSpPr>
        <p:spPr>
          <a:xfrm>
            <a:off x="8958804" y="5462624"/>
            <a:ext cx="961191" cy="556336"/>
          </a:xfrm>
          <a:prstGeom prst="foldedCorner">
            <a:avLst>
              <a:gd name="adj" fmla="val 302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device</a:t>
            </a:r>
            <a:br>
              <a:rPr lang="en-US" sz="1200" b="1" dirty="0"/>
            </a:br>
            <a:r>
              <a:rPr lang="en-US" sz="1200" b="1" dirty="0"/>
              <a:t>credentials</a:t>
            </a:r>
          </a:p>
        </p:txBody>
      </p:sp>
      <p:sp>
        <p:nvSpPr>
          <p:cNvPr id="127" name="Folded Corner 126">
            <a:extLst>
              <a:ext uri="{FF2B5EF4-FFF2-40B4-BE49-F238E27FC236}">
                <a16:creationId xmlns:a16="http://schemas.microsoft.com/office/drawing/2014/main" id="{B8F4F5BF-B8A0-C643-9B58-6EB699A0587C}"/>
              </a:ext>
            </a:extLst>
          </p:cNvPr>
          <p:cNvSpPr/>
          <p:nvPr/>
        </p:nvSpPr>
        <p:spPr>
          <a:xfrm>
            <a:off x="8572451" y="6139731"/>
            <a:ext cx="961191" cy="556336"/>
          </a:xfrm>
          <a:prstGeom prst="foldedCorner">
            <a:avLst>
              <a:gd name="adj" fmla="val 302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application</a:t>
            </a:r>
            <a:br>
              <a:rPr lang="en-US" sz="1200" b="1" dirty="0"/>
            </a:br>
            <a:r>
              <a:rPr lang="en-US" sz="1200" b="1" dirty="0"/>
              <a:t>credentials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531E503-2EC3-0249-A7BB-2FD793677BE2}"/>
              </a:ext>
            </a:extLst>
          </p:cNvPr>
          <p:cNvSpPr txBox="1"/>
          <p:nvPr/>
        </p:nvSpPr>
        <p:spPr>
          <a:xfrm>
            <a:off x="8743992" y="1156050"/>
            <a:ext cx="141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IBM Cloud</a:t>
            </a:r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6D705B59-5EA4-7A4A-87D9-327A25F67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7579" y="1383462"/>
            <a:ext cx="607562" cy="60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5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132</Words>
  <Application>Microsoft Macintosh PowerPoint</Application>
  <PresentationFormat>Widescreen</PresentationFormat>
  <Paragraphs>109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Pring</dc:creator>
  <cp:lastModifiedBy>Edward Pring</cp:lastModifiedBy>
  <cp:revision>48</cp:revision>
  <cp:lastPrinted>2018-01-21T21:07:10Z</cp:lastPrinted>
  <dcterms:created xsi:type="dcterms:W3CDTF">2018-01-19T18:33:33Z</dcterms:created>
  <dcterms:modified xsi:type="dcterms:W3CDTF">2018-01-21T21:09:08Z</dcterms:modified>
</cp:coreProperties>
</file>