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48AA-82C9-4DB1-AF6B-688C696B7FAD}" type="datetimeFigureOut">
              <a:rPr lang="es-EC" smtClean="0"/>
              <a:t>17/8/2017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DF22-8864-4E32-855E-538280AD48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039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48AA-82C9-4DB1-AF6B-688C696B7FAD}" type="datetimeFigureOut">
              <a:rPr lang="es-EC" smtClean="0"/>
              <a:t>17/8/2017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DF22-8864-4E32-855E-538280AD48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2119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48AA-82C9-4DB1-AF6B-688C696B7FAD}" type="datetimeFigureOut">
              <a:rPr lang="es-EC" smtClean="0"/>
              <a:t>17/8/2017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DF22-8864-4E32-855E-538280AD48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8222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48AA-82C9-4DB1-AF6B-688C696B7FAD}" type="datetimeFigureOut">
              <a:rPr lang="es-EC" smtClean="0"/>
              <a:t>17/8/2017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DF22-8864-4E32-855E-538280AD48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76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48AA-82C9-4DB1-AF6B-688C696B7FAD}" type="datetimeFigureOut">
              <a:rPr lang="es-EC" smtClean="0"/>
              <a:t>17/8/2017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DF22-8864-4E32-855E-538280AD48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4113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48AA-82C9-4DB1-AF6B-688C696B7FAD}" type="datetimeFigureOut">
              <a:rPr lang="es-EC" smtClean="0"/>
              <a:t>17/8/2017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DF22-8864-4E32-855E-538280AD48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519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48AA-82C9-4DB1-AF6B-688C696B7FAD}" type="datetimeFigureOut">
              <a:rPr lang="es-EC" smtClean="0"/>
              <a:t>17/8/2017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DF22-8864-4E32-855E-538280AD48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4274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48AA-82C9-4DB1-AF6B-688C696B7FAD}" type="datetimeFigureOut">
              <a:rPr lang="es-EC" smtClean="0"/>
              <a:t>17/8/2017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DF22-8864-4E32-855E-538280AD48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2407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48AA-82C9-4DB1-AF6B-688C696B7FAD}" type="datetimeFigureOut">
              <a:rPr lang="es-EC" smtClean="0"/>
              <a:t>17/8/2017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DF22-8864-4E32-855E-538280AD48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297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48AA-82C9-4DB1-AF6B-688C696B7FAD}" type="datetimeFigureOut">
              <a:rPr lang="es-EC" smtClean="0"/>
              <a:t>17/8/2017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DF22-8864-4E32-855E-538280AD48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108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48AA-82C9-4DB1-AF6B-688C696B7FAD}" type="datetimeFigureOut">
              <a:rPr lang="es-EC" smtClean="0"/>
              <a:t>17/8/2017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DF22-8864-4E32-855E-538280AD48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6571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C48AA-82C9-4DB1-AF6B-688C696B7FAD}" type="datetimeFigureOut">
              <a:rPr lang="es-EC" smtClean="0"/>
              <a:t>17/8/2017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DF22-8864-4E32-855E-538280AD48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0301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aspectos e impactos ambient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42" y="112690"/>
            <a:ext cx="5619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aspectos e impactos ambient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1072366"/>
            <a:ext cx="5701049" cy="428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aspectos e impactos ambienta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446440"/>
            <a:ext cx="6103557" cy="301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023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OFICINA</dc:creator>
  <cp:lastModifiedBy>OFICINA</cp:lastModifiedBy>
  <cp:revision>1</cp:revision>
  <cp:lastPrinted>2017-08-17T11:56:30Z</cp:lastPrinted>
  <dcterms:created xsi:type="dcterms:W3CDTF">2017-08-17T11:14:35Z</dcterms:created>
  <dcterms:modified xsi:type="dcterms:W3CDTF">2017-08-17T11:57:20Z</dcterms:modified>
</cp:coreProperties>
</file>