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797675" cy="9856788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698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042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182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552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41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198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03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571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37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488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642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71BA-5770-4B65-AA45-1D96CD85CF1E}" type="datetimeFigureOut">
              <a:rPr lang="es-EC" smtClean="0"/>
              <a:t>19/09/2013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F3E2-4273-4B02-B990-A936E544E2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8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TALLER PARA ELABORAR UNA POLITICA DE </a:t>
            </a:r>
            <a:r>
              <a:rPr lang="es-EC" b="1" dirty="0" smtClean="0"/>
              <a:t>SISTEMA DE GESTION AMBIENTAL</a:t>
            </a:r>
            <a:endParaRPr lang="es-EC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51520" y="548680"/>
            <a:ext cx="87129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tx1"/>
                </a:solidFill>
              </a:rPr>
              <a:t>CRITERIOS: </a:t>
            </a:r>
            <a:r>
              <a:rPr lang="es-EC" b="1" dirty="0" smtClean="0">
                <a:solidFill>
                  <a:schemeClr val="tx1"/>
                </a:solidFill>
              </a:rPr>
              <a:t>REQUERIDOS POR ISO 14001</a:t>
            </a:r>
          </a:p>
          <a:p>
            <a:pPr algn="ctr"/>
            <a:endParaRPr lang="es-EC" b="1" dirty="0">
              <a:solidFill>
                <a:schemeClr val="tx1"/>
              </a:solidFill>
            </a:endParaRPr>
          </a:p>
          <a:p>
            <a:pPr algn="ctr"/>
            <a:endParaRPr lang="es-EC" dirty="0" smtClean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25236" y="2132856"/>
            <a:ext cx="8712968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tx1"/>
                </a:solidFill>
              </a:rPr>
              <a:t>POLITICA </a:t>
            </a:r>
            <a:r>
              <a:rPr lang="es-EC" b="1" dirty="0" smtClean="0">
                <a:solidFill>
                  <a:schemeClr val="tx1"/>
                </a:solidFill>
              </a:rPr>
              <a:t>DEL SISTEMA DE GESTION AMBIENTAL</a:t>
            </a:r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dirty="0" smtClean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2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TALLER PARA ELABORAR OBJETIVOS DE UN </a:t>
            </a:r>
            <a:r>
              <a:rPr lang="es-EC" b="1" dirty="0" smtClean="0"/>
              <a:t>SGA</a:t>
            </a:r>
            <a:endParaRPr lang="es-EC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51520" y="548680"/>
            <a:ext cx="87129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tx1"/>
                </a:solidFill>
              </a:rPr>
              <a:t>CRITERIOS: </a:t>
            </a:r>
            <a:r>
              <a:rPr lang="es-EC" b="1" dirty="0" smtClean="0">
                <a:solidFill>
                  <a:schemeClr val="tx1"/>
                </a:solidFill>
              </a:rPr>
              <a:t>REQUERIDOS POR ISO 14001</a:t>
            </a:r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dirty="0" smtClean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25236" y="2132856"/>
            <a:ext cx="8712968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tx1"/>
                </a:solidFill>
              </a:rPr>
              <a:t>OBJETIVOS </a:t>
            </a:r>
            <a:r>
              <a:rPr lang="es-EC" b="1" dirty="0" smtClean="0">
                <a:solidFill>
                  <a:schemeClr val="tx1"/>
                </a:solidFill>
              </a:rPr>
              <a:t>DEL SISTEMA DE GESTION AMBIENTAL:</a:t>
            </a:r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b="1" dirty="0" smtClean="0">
              <a:solidFill>
                <a:schemeClr val="tx1"/>
              </a:solidFill>
            </a:endParaRPr>
          </a:p>
          <a:p>
            <a:endParaRPr lang="es-EC" dirty="0" smtClean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Presentación en pantalla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Pedro Martínez</cp:lastModifiedBy>
  <cp:revision>3</cp:revision>
  <cp:lastPrinted>2013-09-19T16:59:42Z</cp:lastPrinted>
  <dcterms:created xsi:type="dcterms:W3CDTF">2012-11-06T12:45:18Z</dcterms:created>
  <dcterms:modified xsi:type="dcterms:W3CDTF">2013-09-19T16:59:46Z</dcterms:modified>
</cp:coreProperties>
</file>