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3A0F-7B4E-45E4-952E-D151B73485CC}" type="datetimeFigureOut">
              <a:rPr lang="es-EC" smtClean="0"/>
              <a:t>2/12/2015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A52D-4CF3-42E6-B35E-835972B6E4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8438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3A0F-7B4E-45E4-952E-D151B73485CC}" type="datetimeFigureOut">
              <a:rPr lang="es-EC" smtClean="0"/>
              <a:t>2/12/2015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A52D-4CF3-42E6-B35E-835972B6E4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9650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3A0F-7B4E-45E4-952E-D151B73485CC}" type="datetimeFigureOut">
              <a:rPr lang="es-EC" smtClean="0"/>
              <a:t>2/12/2015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A52D-4CF3-42E6-B35E-835972B6E4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4920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3A0F-7B4E-45E4-952E-D151B73485CC}" type="datetimeFigureOut">
              <a:rPr lang="es-EC" smtClean="0"/>
              <a:t>2/12/2015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A52D-4CF3-42E6-B35E-835972B6E4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4213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3A0F-7B4E-45E4-952E-D151B73485CC}" type="datetimeFigureOut">
              <a:rPr lang="es-EC" smtClean="0"/>
              <a:t>2/12/2015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A52D-4CF3-42E6-B35E-835972B6E4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27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3A0F-7B4E-45E4-952E-D151B73485CC}" type="datetimeFigureOut">
              <a:rPr lang="es-EC" smtClean="0"/>
              <a:t>2/12/2015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A52D-4CF3-42E6-B35E-835972B6E4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3334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3A0F-7B4E-45E4-952E-D151B73485CC}" type="datetimeFigureOut">
              <a:rPr lang="es-EC" smtClean="0"/>
              <a:t>2/12/2015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A52D-4CF3-42E6-B35E-835972B6E4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9308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3A0F-7B4E-45E4-952E-D151B73485CC}" type="datetimeFigureOut">
              <a:rPr lang="es-EC" smtClean="0"/>
              <a:t>2/12/2015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A52D-4CF3-42E6-B35E-835972B6E4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530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3A0F-7B4E-45E4-952E-D151B73485CC}" type="datetimeFigureOut">
              <a:rPr lang="es-EC" smtClean="0"/>
              <a:t>2/12/2015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A52D-4CF3-42E6-B35E-835972B6E4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0221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3A0F-7B4E-45E4-952E-D151B73485CC}" type="datetimeFigureOut">
              <a:rPr lang="es-EC" smtClean="0"/>
              <a:t>2/12/2015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A52D-4CF3-42E6-B35E-835972B6E4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2409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3A0F-7B4E-45E4-952E-D151B73485CC}" type="datetimeFigureOut">
              <a:rPr lang="es-EC" smtClean="0"/>
              <a:t>2/12/2015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A52D-4CF3-42E6-B35E-835972B6E4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8864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3A0F-7B4E-45E4-952E-D151B73485CC}" type="datetimeFigureOut">
              <a:rPr lang="es-EC" smtClean="0"/>
              <a:t>2/12/2015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8A52D-4CF3-42E6-B35E-835972B6E4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5487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1115616" y="889248"/>
            <a:ext cx="180020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" name="3 Rectángulo redondeado"/>
          <p:cNvSpPr/>
          <p:nvPr/>
        </p:nvSpPr>
        <p:spPr>
          <a:xfrm>
            <a:off x="3059832" y="889248"/>
            <a:ext cx="180020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4 Rectángulo redondeado"/>
          <p:cNvSpPr/>
          <p:nvPr/>
        </p:nvSpPr>
        <p:spPr>
          <a:xfrm>
            <a:off x="5004048" y="889248"/>
            <a:ext cx="180020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5 Rectángulo redondeado"/>
          <p:cNvSpPr/>
          <p:nvPr/>
        </p:nvSpPr>
        <p:spPr>
          <a:xfrm>
            <a:off x="6948264" y="908720"/>
            <a:ext cx="180020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7 Rectángulo redondeado"/>
          <p:cNvSpPr/>
          <p:nvPr/>
        </p:nvSpPr>
        <p:spPr>
          <a:xfrm>
            <a:off x="1907704" y="2348880"/>
            <a:ext cx="180020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8 Rectángulo redondeado"/>
          <p:cNvSpPr/>
          <p:nvPr/>
        </p:nvSpPr>
        <p:spPr>
          <a:xfrm>
            <a:off x="7200292" y="3212976"/>
            <a:ext cx="180020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9 Rectángulo redondeado"/>
          <p:cNvSpPr/>
          <p:nvPr/>
        </p:nvSpPr>
        <p:spPr>
          <a:xfrm>
            <a:off x="4283968" y="4222335"/>
            <a:ext cx="180020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10 Rectángulo redondeado"/>
          <p:cNvSpPr/>
          <p:nvPr/>
        </p:nvSpPr>
        <p:spPr>
          <a:xfrm>
            <a:off x="753341" y="3251060"/>
            <a:ext cx="180020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11 Rectángulo redondeado"/>
          <p:cNvSpPr/>
          <p:nvPr/>
        </p:nvSpPr>
        <p:spPr>
          <a:xfrm>
            <a:off x="1997800" y="4222335"/>
            <a:ext cx="180020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12 Rectángulo redondeado"/>
          <p:cNvSpPr/>
          <p:nvPr/>
        </p:nvSpPr>
        <p:spPr>
          <a:xfrm>
            <a:off x="6516216" y="4222335"/>
            <a:ext cx="180020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13 Rectángulo redondeado"/>
          <p:cNvSpPr/>
          <p:nvPr/>
        </p:nvSpPr>
        <p:spPr>
          <a:xfrm>
            <a:off x="6444208" y="2275892"/>
            <a:ext cx="180020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14 Rectángulo redondeado"/>
          <p:cNvSpPr/>
          <p:nvPr/>
        </p:nvSpPr>
        <p:spPr>
          <a:xfrm>
            <a:off x="4283968" y="2312074"/>
            <a:ext cx="180020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15 Rectángulo redondeado"/>
          <p:cNvSpPr/>
          <p:nvPr/>
        </p:nvSpPr>
        <p:spPr>
          <a:xfrm>
            <a:off x="2987824" y="3251060"/>
            <a:ext cx="180020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16 Rectángulo redondeado"/>
          <p:cNvSpPr/>
          <p:nvPr/>
        </p:nvSpPr>
        <p:spPr>
          <a:xfrm>
            <a:off x="5148064" y="3212976"/>
            <a:ext cx="180020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17 Rectángulo redondeado"/>
          <p:cNvSpPr/>
          <p:nvPr/>
        </p:nvSpPr>
        <p:spPr>
          <a:xfrm>
            <a:off x="1547664" y="5661248"/>
            <a:ext cx="180020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18 Rectángulo redondeado"/>
          <p:cNvSpPr/>
          <p:nvPr/>
        </p:nvSpPr>
        <p:spPr>
          <a:xfrm>
            <a:off x="6115325" y="5661248"/>
            <a:ext cx="180020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19 Rectángulo redondeado"/>
          <p:cNvSpPr/>
          <p:nvPr/>
        </p:nvSpPr>
        <p:spPr>
          <a:xfrm>
            <a:off x="3771004" y="5661248"/>
            <a:ext cx="180020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2 CuadroTexto"/>
          <p:cNvSpPr txBox="1"/>
          <p:nvPr/>
        </p:nvSpPr>
        <p:spPr>
          <a:xfrm>
            <a:off x="2159732" y="116632"/>
            <a:ext cx="543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 smtClean="0"/>
              <a:t>TALLER DE ELABORACION DEL MAPA DE PROCESOS</a:t>
            </a:r>
            <a:endParaRPr lang="es-EC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7281" y="455186"/>
            <a:ext cx="27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600" b="1" dirty="0" smtClean="0"/>
              <a:t>PROCESOS ESTRATEGICOS</a:t>
            </a:r>
            <a:endParaRPr lang="es-EC" sz="1600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151620" y="1794302"/>
            <a:ext cx="27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600" b="1" dirty="0" smtClean="0"/>
              <a:t>PROCESOS OPERATIVOS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197514" y="5085184"/>
            <a:ext cx="27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600" b="1" dirty="0" smtClean="0"/>
              <a:t>PROCESOS DE APOYO</a:t>
            </a:r>
            <a:endParaRPr lang="es-EC" sz="1600" b="1" dirty="0"/>
          </a:p>
        </p:txBody>
      </p:sp>
      <p:sp>
        <p:nvSpPr>
          <p:cNvPr id="22" name="21 Flecha curvada hacia la derecha"/>
          <p:cNvSpPr/>
          <p:nvPr/>
        </p:nvSpPr>
        <p:spPr>
          <a:xfrm>
            <a:off x="107504" y="1607314"/>
            <a:ext cx="918102" cy="885582"/>
          </a:xfrm>
          <a:prstGeom prst="curv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5" name="24 Flecha curvada hacia la izquierda"/>
          <p:cNvSpPr/>
          <p:nvPr/>
        </p:nvSpPr>
        <p:spPr>
          <a:xfrm>
            <a:off x="8532440" y="1690065"/>
            <a:ext cx="468052" cy="730823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6" name="25 Flecha curvada hacia arriba"/>
          <p:cNvSpPr/>
          <p:nvPr/>
        </p:nvSpPr>
        <p:spPr>
          <a:xfrm flipH="1">
            <a:off x="183295" y="5576138"/>
            <a:ext cx="1224136" cy="864096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9" name="28 Flecha curvada hacia arriba"/>
          <p:cNvSpPr/>
          <p:nvPr/>
        </p:nvSpPr>
        <p:spPr>
          <a:xfrm>
            <a:off x="8108776" y="5576138"/>
            <a:ext cx="1152128" cy="864096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43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71600" y="11663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 smtClean="0"/>
              <a:t>TALLER PARA DE DESCRIPCION UNA FICHA DETALLADA DEL PROCESO</a:t>
            </a:r>
          </a:p>
          <a:p>
            <a:pPr algn="ctr"/>
            <a:r>
              <a:rPr lang="es-EC" b="1" dirty="0" smtClean="0"/>
              <a:t>CON ENFOQUE AMBIENTAL </a:t>
            </a:r>
            <a:endParaRPr lang="es-EC" b="1" dirty="0"/>
          </a:p>
        </p:txBody>
      </p:sp>
      <p:sp>
        <p:nvSpPr>
          <p:cNvPr id="3" name="2 Rectángulo"/>
          <p:cNvSpPr/>
          <p:nvPr/>
        </p:nvSpPr>
        <p:spPr>
          <a:xfrm>
            <a:off x="3131840" y="2492896"/>
            <a:ext cx="2808312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 smtClean="0"/>
          </a:p>
          <a:p>
            <a:pPr algn="ctr"/>
            <a:r>
              <a:rPr lang="es-EC" b="1" dirty="0" smtClean="0">
                <a:solidFill>
                  <a:schemeClr val="tx1"/>
                </a:solidFill>
              </a:rPr>
              <a:t>PROCESO</a:t>
            </a:r>
            <a:endParaRPr lang="es-EC" b="1" dirty="0">
              <a:solidFill>
                <a:schemeClr val="tx1"/>
              </a:solidFill>
            </a:endParaRPr>
          </a:p>
          <a:p>
            <a:pPr algn="ctr"/>
            <a:endParaRPr lang="es-EC" dirty="0" smtClean="0"/>
          </a:p>
          <a:p>
            <a:pPr algn="ctr"/>
            <a:endParaRPr lang="es-EC" dirty="0"/>
          </a:p>
          <a:p>
            <a:pPr algn="ctr"/>
            <a:endParaRPr lang="es-EC" dirty="0" smtClean="0"/>
          </a:p>
          <a:p>
            <a:pPr algn="ctr"/>
            <a:endParaRPr lang="es-EC" dirty="0"/>
          </a:p>
          <a:p>
            <a:pPr algn="ctr"/>
            <a:endParaRPr lang="es-EC" dirty="0" smtClean="0"/>
          </a:p>
          <a:p>
            <a:pPr algn="ctr"/>
            <a:endParaRPr lang="es-EC" dirty="0" smtClean="0"/>
          </a:p>
          <a:p>
            <a:pPr algn="ctr"/>
            <a:endParaRPr lang="es-EC" dirty="0"/>
          </a:p>
        </p:txBody>
      </p:sp>
      <p:sp>
        <p:nvSpPr>
          <p:cNvPr id="4" name="3 Rectángulo redondeado"/>
          <p:cNvSpPr/>
          <p:nvPr/>
        </p:nvSpPr>
        <p:spPr>
          <a:xfrm>
            <a:off x="323528" y="1916832"/>
            <a:ext cx="2232248" cy="3960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>
                <a:solidFill>
                  <a:schemeClr val="tx1"/>
                </a:solidFill>
              </a:rPr>
              <a:t>ENTRADAS</a:t>
            </a:r>
          </a:p>
          <a:p>
            <a:pPr algn="ctr"/>
            <a:endParaRPr lang="es-EC" dirty="0"/>
          </a:p>
          <a:p>
            <a:pPr algn="ctr"/>
            <a:endParaRPr lang="es-EC" dirty="0" smtClean="0"/>
          </a:p>
          <a:p>
            <a:pPr algn="ctr"/>
            <a:endParaRPr lang="es-EC" dirty="0"/>
          </a:p>
          <a:p>
            <a:pPr algn="ctr"/>
            <a:endParaRPr lang="es-EC" dirty="0" smtClean="0"/>
          </a:p>
          <a:p>
            <a:pPr algn="ctr"/>
            <a:endParaRPr lang="es-EC" dirty="0"/>
          </a:p>
          <a:p>
            <a:pPr algn="ctr"/>
            <a:endParaRPr lang="es-EC" dirty="0" smtClean="0"/>
          </a:p>
          <a:p>
            <a:pPr algn="ctr"/>
            <a:endParaRPr lang="es-EC" dirty="0"/>
          </a:p>
          <a:p>
            <a:pPr algn="ctr"/>
            <a:endParaRPr lang="es-EC" dirty="0" smtClean="0"/>
          </a:p>
          <a:p>
            <a:pPr algn="ctr"/>
            <a:endParaRPr lang="es-EC" dirty="0"/>
          </a:p>
          <a:p>
            <a:pPr algn="ctr"/>
            <a:endParaRPr lang="es-EC" dirty="0" smtClean="0"/>
          </a:p>
          <a:p>
            <a:pPr algn="ctr"/>
            <a:endParaRPr lang="es-EC" dirty="0"/>
          </a:p>
          <a:p>
            <a:pPr algn="ctr"/>
            <a:endParaRPr lang="es-EC" dirty="0" smtClean="0"/>
          </a:p>
          <a:p>
            <a:pPr algn="ctr"/>
            <a:endParaRPr lang="es-EC" dirty="0"/>
          </a:p>
        </p:txBody>
      </p:sp>
      <p:sp>
        <p:nvSpPr>
          <p:cNvPr id="5" name="4 Rectángulo redondeado"/>
          <p:cNvSpPr/>
          <p:nvPr/>
        </p:nvSpPr>
        <p:spPr>
          <a:xfrm>
            <a:off x="6588224" y="1844824"/>
            <a:ext cx="2232248" cy="3960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>
                <a:solidFill>
                  <a:schemeClr val="tx1"/>
                </a:solidFill>
              </a:rPr>
              <a:t>SALIDAS</a:t>
            </a:r>
          </a:p>
          <a:p>
            <a:pPr algn="ctr"/>
            <a:endParaRPr lang="es-EC" dirty="0"/>
          </a:p>
          <a:p>
            <a:pPr algn="ctr"/>
            <a:endParaRPr lang="es-EC" dirty="0" smtClean="0"/>
          </a:p>
          <a:p>
            <a:pPr algn="ctr"/>
            <a:endParaRPr lang="es-EC" dirty="0"/>
          </a:p>
          <a:p>
            <a:pPr algn="ctr"/>
            <a:endParaRPr lang="es-EC" dirty="0" smtClean="0"/>
          </a:p>
          <a:p>
            <a:pPr algn="ctr"/>
            <a:endParaRPr lang="es-EC" dirty="0"/>
          </a:p>
          <a:p>
            <a:pPr algn="ctr"/>
            <a:endParaRPr lang="es-EC" dirty="0" smtClean="0"/>
          </a:p>
          <a:p>
            <a:pPr algn="ctr"/>
            <a:endParaRPr lang="es-EC" dirty="0"/>
          </a:p>
          <a:p>
            <a:pPr algn="ctr"/>
            <a:endParaRPr lang="es-EC" dirty="0" smtClean="0"/>
          </a:p>
          <a:p>
            <a:pPr algn="ctr"/>
            <a:endParaRPr lang="es-EC" dirty="0"/>
          </a:p>
          <a:p>
            <a:pPr algn="ctr"/>
            <a:endParaRPr lang="es-EC" dirty="0" smtClean="0"/>
          </a:p>
          <a:p>
            <a:pPr algn="ctr"/>
            <a:endParaRPr lang="es-EC" dirty="0"/>
          </a:p>
          <a:p>
            <a:pPr algn="ctr"/>
            <a:endParaRPr lang="es-EC" dirty="0" smtClean="0"/>
          </a:p>
          <a:p>
            <a:pPr algn="ctr"/>
            <a:endParaRPr lang="es-EC" dirty="0"/>
          </a:p>
        </p:txBody>
      </p:sp>
      <p:sp>
        <p:nvSpPr>
          <p:cNvPr id="6" name="5 Rectángulo redondeado"/>
          <p:cNvSpPr/>
          <p:nvPr/>
        </p:nvSpPr>
        <p:spPr>
          <a:xfrm>
            <a:off x="2915816" y="4725144"/>
            <a:ext cx="3384376" cy="180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>
                <a:solidFill>
                  <a:schemeClr val="tx1"/>
                </a:solidFill>
              </a:rPr>
              <a:t>RECURSOS</a:t>
            </a:r>
          </a:p>
          <a:p>
            <a:pPr algn="ctr"/>
            <a:endParaRPr lang="es-EC" dirty="0" smtClean="0"/>
          </a:p>
          <a:p>
            <a:pPr algn="ctr"/>
            <a:endParaRPr lang="es-EC" dirty="0"/>
          </a:p>
          <a:p>
            <a:pPr algn="ctr"/>
            <a:endParaRPr lang="es-EC" dirty="0" smtClean="0"/>
          </a:p>
          <a:p>
            <a:pPr algn="ctr"/>
            <a:endParaRPr lang="es-EC" dirty="0"/>
          </a:p>
          <a:p>
            <a:pPr algn="ctr"/>
            <a:endParaRPr lang="es-EC" dirty="0"/>
          </a:p>
        </p:txBody>
      </p:sp>
      <p:sp>
        <p:nvSpPr>
          <p:cNvPr id="7" name="6 Rectángulo redondeado"/>
          <p:cNvSpPr/>
          <p:nvPr/>
        </p:nvSpPr>
        <p:spPr>
          <a:xfrm>
            <a:off x="2915816" y="980728"/>
            <a:ext cx="3384376" cy="13054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b="1" dirty="0" smtClean="0">
              <a:solidFill>
                <a:schemeClr val="tx1"/>
              </a:solidFill>
            </a:endParaRPr>
          </a:p>
          <a:p>
            <a:pPr algn="ctr"/>
            <a:endParaRPr lang="es-EC" b="1" dirty="0">
              <a:solidFill>
                <a:schemeClr val="tx1"/>
              </a:solidFill>
            </a:endParaRPr>
          </a:p>
          <a:p>
            <a:pPr algn="ctr"/>
            <a:r>
              <a:rPr lang="es-EC" b="1" dirty="0" smtClean="0">
                <a:solidFill>
                  <a:schemeClr val="tx1"/>
                </a:solidFill>
              </a:rPr>
              <a:t>CONTROLES</a:t>
            </a:r>
          </a:p>
          <a:p>
            <a:pPr algn="ctr"/>
            <a:endParaRPr lang="es-EC" dirty="0" smtClean="0"/>
          </a:p>
          <a:p>
            <a:pPr algn="ctr"/>
            <a:endParaRPr lang="es-EC" dirty="0"/>
          </a:p>
          <a:p>
            <a:pPr algn="ctr"/>
            <a:endParaRPr lang="es-EC" dirty="0" smtClean="0"/>
          </a:p>
          <a:p>
            <a:pPr algn="ctr"/>
            <a:endParaRPr lang="es-EC" dirty="0"/>
          </a:p>
          <a:p>
            <a:pPr algn="ctr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9385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62" y="379583"/>
            <a:ext cx="8466076" cy="60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39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31</Words>
  <Application>Microsoft Office PowerPoint</Application>
  <PresentationFormat>Presentación en pantalla (4:3)</PresentationFormat>
  <Paragraphs>47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Pedro Martinez</cp:lastModifiedBy>
  <cp:revision>3</cp:revision>
  <dcterms:created xsi:type="dcterms:W3CDTF">2012-11-06T12:30:13Z</dcterms:created>
  <dcterms:modified xsi:type="dcterms:W3CDTF">2015-12-02T15:48:31Z</dcterms:modified>
</cp:coreProperties>
</file>