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64FD9-EBC0-458B-969B-01EC741569CD}" v="656" dt="2022-05-09T21:29:0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1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jsi Ejsi" userId="332e47f215840aa6" providerId="LiveId" clId="{0FF64FD9-EBC0-458B-969B-01EC741569CD}"/>
    <pc:docChg chg="undo custSel addSld delSld modSld sldOrd">
      <pc:chgData name="Ejsi Ejsi" userId="332e47f215840aa6" providerId="LiveId" clId="{0FF64FD9-EBC0-458B-969B-01EC741569CD}" dt="2022-05-09T21:29:10.306" v="2060" actId="47"/>
      <pc:docMkLst>
        <pc:docMk/>
      </pc:docMkLst>
      <pc:sldChg chg="addSp delSp modSp mod ord">
        <pc:chgData name="Ejsi Ejsi" userId="332e47f215840aa6" providerId="LiveId" clId="{0FF64FD9-EBC0-458B-969B-01EC741569CD}" dt="2022-05-09T19:29:16.157" v="190" actId="1036"/>
        <pc:sldMkLst>
          <pc:docMk/>
          <pc:sldMk cId="348432533" sldId="257"/>
        </pc:sldMkLst>
        <pc:spChg chg="mod">
          <ac:chgData name="Ejsi Ejsi" userId="332e47f215840aa6" providerId="LiveId" clId="{0FF64FD9-EBC0-458B-969B-01EC741569CD}" dt="2022-05-09T19:22:53.226" v="174" actId="1076"/>
          <ac:spMkLst>
            <pc:docMk/>
            <pc:sldMk cId="348432533" sldId="257"/>
            <ac:spMk id="2" creationId="{42FB526F-75ED-EF80-92B0-2F7BDA1B186B}"/>
          </ac:spMkLst>
        </pc:spChg>
        <pc:spChg chg="del mod ord">
          <ac:chgData name="Ejsi Ejsi" userId="332e47f215840aa6" providerId="LiveId" clId="{0FF64FD9-EBC0-458B-969B-01EC741569CD}" dt="2022-05-09T19:14:01.313" v="66" actId="478"/>
          <ac:spMkLst>
            <pc:docMk/>
            <pc:sldMk cId="348432533" sldId="257"/>
            <ac:spMk id="3" creationId="{471875FF-41F8-3895-E284-4114E5072398}"/>
          </ac:spMkLst>
        </pc:spChg>
        <pc:spChg chg="add del mod">
          <ac:chgData name="Ejsi Ejsi" userId="332e47f215840aa6" providerId="LiveId" clId="{0FF64FD9-EBC0-458B-969B-01EC741569CD}" dt="2022-05-09T19:14:03.475" v="67" actId="478"/>
          <ac:spMkLst>
            <pc:docMk/>
            <pc:sldMk cId="348432533" sldId="257"/>
            <ac:spMk id="5" creationId="{A65508EC-813D-C840-A08B-57E30E5877F6}"/>
          </ac:spMkLst>
        </pc:spChg>
        <pc:spChg chg="add mod">
          <ac:chgData name="Ejsi Ejsi" userId="332e47f215840aa6" providerId="LiveId" clId="{0FF64FD9-EBC0-458B-969B-01EC741569CD}" dt="2022-05-09T19:14:27.748" v="72" actId="207"/>
          <ac:spMkLst>
            <pc:docMk/>
            <pc:sldMk cId="348432533" sldId="257"/>
            <ac:spMk id="6" creationId="{0B755BCD-CB72-FCCA-16AD-B7A6CC46B984}"/>
          </ac:spMkLst>
        </pc:spChg>
        <pc:graphicFrameChg chg="add mod modGraphic">
          <ac:chgData name="Ejsi Ejsi" userId="332e47f215840aa6" providerId="LiveId" clId="{0FF64FD9-EBC0-458B-969B-01EC741569CD}" dt="2022-05-09T19:29:16.157" v="190" actId="1036"/>
          <ac:graphicFrameMkLst>
            <pc:docMk/>
            <pc:sldMk cId="348432533" sldId="257"/>
            <ac:graphicFrameMk id="7" creationId="{1BCD32D7-3A97-B186-C49C-DF818F0F3D51}"/>
          </ac:graphicFrameMkLst>
        </pc:graphicFrameChg>
        <pc:picChg chg="add mod">
          <ac:chgData name="Ejsi Ejsi" userId="332e47f215840aa6" providerId="LiveId" clId="{0FF64FD9-EBC0-458B-969B-01EC741569CD}" dt="2022-05-09T19:14:09.274" v="68" actId="1076"/>
          <ac:picMkLst>
            <pc:docMk/>
            <pc:sldMk cId="348432533" sldId="257"/>
            <ac:picMk id="1026" creationId="{B56F3B62-F3D5-FBB7-2498-82E8B2AA00C0}"/>
          </ac:picMkLst>
        </pc:picChg>
      </pc:sldChg>
      <pc:sldChg chg="addSp delSp modSp mod">
        <pc:chgData name="Ejsi Ejsi" userId="332e47f215840aa6" providerId="LiveId" clId="{0FF64FD9-EBC0-458B-969B-01EC741569CD}" dt="2022-05-09T21:29:08.189" v="2059" actId="1076"/>
        <pc:sldMkLst>
          <pc:docMk/>
          <pc:sldMk cId="2926284198" sldId="258"/>
        </pc:sldMkLst>
        <pc:spChg chg="mod">
          <ac:chgData name="Ejsi Ejsi" userId="332e47f215840aa6" providerId="LiveId" clId="{0FF64FD9-EBC0-458B-969B-01EC741569CD}" dt="2022-05-09T21:05:15.087" v="1369" actId="20577"/>
          <ac:spMkLst>
            <pc:docMk/>
            <pc:sldMk cId="2926284198" sldId="258"/>
            <ac:spMk id="2" creationId="{BC586A39-8F49-75B7-C5DC-AF9195D590C7}"/>
          </ac:spMkLst>
        </pc:spChg>
        <pc:spChg chg="del mod">
          <ac:chgData name="Ejsi Ejsi" userId="332e47f215840aa6" providerId="LiveId" clId="{0FF64FD9-EBC0-458B-969B-01EC741569CD}" dt="2022-05-09T21:29:02.492" v="2056" actId="478"/>
          <ac:spMkLst>
            <pc:docMk/>
            <pc:sldMk cId="2926284198" sldId="258"/>
            <ac:spMk id="3" creationId="{6158B784-84D0-4C4F-1C14-76C3B2787A74}"/>
          </ac:spMkLst>
        </pc:spChg>
        <pc:spChg chg="add del mod">
          <ac:chgData name="Ejsi Ejsi" userId="332e47f215840aa6" providerId="LiveId" clId="{0FF64FD9-EBC0-458B-969B-01EC741569CD}" dt="2022-05-09T21:29:03.892" v="2057" actId="478"/>
          <ac:spMkLst>
            <pc:docMk/>
            <pc:sldMk cId="2926284198" sldId="258"/>
            <ac:spMk id="5" creationId="{4F0F0FF8-AE75-A90E-B0A0-DF21A02A21EB}"/>
          </ac:spMkLst>
        </pc:spChg>
        <pc:graphicFrameChg chg="add mod">
          <ac:chgData name="Ejsi Ejsi" userId="332e47f215840aa6" providerId="LiveId" clId="{0FF64FD9-EBC0-458B-969B-01EC741569CD}" dt="2022-05-09T21:29:08.189" v="2059" actId="1076"/>
          <ac:graphicFrameMkLst>
            <pc:docMk/>
            <pc:sldMk cId="2926284198" sldId="258"/>
            <ac:graphicFrameMk id="6" creationId="{EDF237A2-E57A-9A27-A0AC-4CF290D924D4}"/>
          </ac:graphicFrameMkLst>
        </pc:graphicFrameChg>
      </pc:sldChg>
      <pc:sldChg chg="addSp delSp modSp mod">
        <pc:chgData name="Ejsi Ejsi" userId="332e47f215840aa6" providerId="LiveId" clId="{0FF64FD9-EBC0-458B-969B-01EC741569CD}" dt="2022-05-09T19:51:24.074" v="745" actId="14100"/>
        <pc:sldMkLst>
          <pc:docMk/>
          <pc:sldMk cId="604221398" sldId="261"/>
        </pc:sldMkLst>
        <pc:spChg chg="mod">
          <ac:chgData name="Ejsi Ejsi" userId="332e47f215840aa6" providerId="LiveId" clId="{0FF64FD9-EBC0-458B-969B-01EC741569CD}" dt="2022-05-09T19:27:20.470" v="177" actId="122"/>
          <ac:spMkLst>
            <pc:docMk/>
            <pc:sldMk cId="604221398" sldId="261"/>
            <ac:spMk id="2" creationId="{5F89702B-CCE4-A1D6-4B00-7086657A5705}"/>
          </ac:spMkLst>
        </pc:spChg>
        <pc:spChg chg="mod">
          <ac:chgData name="Ejsi Ejsi" userId="332e47f215840aa6" providerId="LiveId" clId="{0FF64FD9-EBC0-458B-969B-01EC741569CD}" dt="2022-05-09T19:49:24.758" v="727" actId="20577"/>
          <ac:spMkLst>
            <pc:docMk/>
            <pc:sldMk cId="604221398" sldId="261"/>
            <ac:spMk id="3" creationId="{4E463417-D1D7-72FB-DD80-4B2866830702}"/>
          </ac:spMkLst>
        </pc:spChg>
        <pc:spChg chg="add mod">
          <ac:chgData name="Ejsi Ejsi" userId="332e47f215840aa6" providerId="LiveId" clId="{0FF64FD9-EBC0-458B-969B-01EC741569CD}" dt="2022-05-09T19:51:06.116" v="743" actId="14861"/>
          <ac:spMkLst>
            <pc:docMk/>
            <pc:sldMk cId="604221398" sldId="261"/>
            <ac:spMk id="4" creationId="{6A479317-16A9-A7CA-833F-5B50B86EAE17}"/>
          </ac:spMkLst>
        </pc:spChg>
        <pc:spChg chg="add mod">
          <ac:chgData name="Ejsi Ejsi" userId="332e47f215840aa6" providerId="LiveId" clId="{0FF64FD9-EBC0-458B-969B-01EC741569CD}" dt="2022-05-09T19:51:11.586" v="744" actId="14861"/>
          <ac:spMkLst>
            <pc:docMk/>
            <pc:sldMk cId="604221398" sldId="261"/>
            <ac:spMk id="9" creationId="{BC4CDF75-3261-CA47-C94B-90F8A750CFAA}"/>
          </ac:spMkLst>
        </pc:spChg>
        <pc:picChg chg="add del mod">
          <ac:chgData name="Ejsi Ejsi" userId="332e47f215840aa6" providerId="LiveId" clId="{0FF64FD9-EBC0-458B-969B-01EC741569CD}" dt="2022-05-09T19:41:15.350" v="588"/>
          <ac:picMkLst>
            <pc:docMk/>
            <pc:sldMk cId="604221398" sldId="261"/>
            <ac:picMk id="2050" creationId="{C1DC75E1-C042-5E80-EF66-69817C9651B7}"/>
          </ac:picMkLst>
        </pc:picChg>
        <pc:picChg chg="add mod">
          <ac:chgData name="Ejsi Ejsi" userId="332e47f215840aa6" providerId="LiveId" clId="{0FF64FD9-EBC0-458B-969B-01EC741569CD}" dt="2022-05-09T19:51:24.074" v="745" actId="14100"/>
          <ac:picMkLst>
            <pc:docMk/>
            <pc:sldMk cId="604221398" sldId="261"/>
            <ac:picMk id="2052" creationId="{F1410C5D-7FDE-868B-E928-FD6536CAAE08}"/>
          </ac:picMkLst>
        </pc:picChg>
        <pc:picChg chg="add mod">
          <ac:chgData name="Ejsi Ejsi" userId="332e47f215840aa6" providerId="LiveId" clId="{0FF64FD9-EBC0-458B-969B-01EC741569CD}" dt="2022-05-09T19:49:37.546" v="729" actId="1076"/>
          <ac:picMkLst>
            <pc:docMk/>
            <pc:sldMk cId="604221398" sldId="261"/>
            <ac:picMk id="2054" creationId="{A7E19347-89A7-0ED7-4F2C-912E4B207B51}"/>
          </ac:picMkLst>
        </pc:picChg>
        <pc:picChg chg="add mod">
          <ac:chgData name="Ejsi Ejsi" userId="332e47f215840aa6" providerId="LiveId" clId="{0FF64FD9-EBC0-458B-969B-01EC741569CD}" dt="2022-05-09T19:49:47.426" v="732" actId="1076"/>
          <ac:picMkLst>
            <pc:docMk/>
            <pc:sldMk cId="604221398" sldId="261"/>
            <ac:picMk id="2056" creationId="{F59E2031-A1C5-1367-19EE-830C210F6A74}"/>
          </ac:picMkLst>
        </pc:picChg>
      </pc:sldChg>
      <pc:sldChg chg="addSp modSp mod ord">
        <pc:chgData name="Ejsi Ejsi" userId="332e47f215840aa6" providerId="LiveId" clId="{0FF64FD9-EBC0-458B-969B-01EC741569CD}" dt="2022-05-09T20:59:25.320" v="1318" actId="20577"/>
        <pc:sldMkLst>
          <pc:docMk/>
          <pc:sldMk cId="343964200" sldId="262"/>
        </pc:sldMkLst>
        <pc:spChg chg="mod">
          <ac:chgData name="Ejsi Ejsi" userId="332e47f215840aa6" providerId="LiveId" clId="{0FF64FD9-EBC0-458B-969B-01EC741569CD}" dt="2022-05-09T20:22:33.140" v="871" actId="1076"/>
          <ac:spMkLst>
            <pc:docMk/>
            <pc:sldMk cId="343964200" sldId="262"/>
            <ac:spMk id="2" creationId="{5DDD902A-C6D2-327C-A0BB-AF46DF1A47E8}"/>
          </ac:spMkLst>
        </pc:spChg>
        <pc:spChg chg="mod">
          <ac:chgData name="Ejsi Ejsi" userId="332e47f215840aa6" providerId="LiveId" clId="{0FF64FD9-EBC0-458B-969B-01EC741569CD}" dt="2022-05-09T20:59:25.320" v="1318" actId="20577"/>
          <ac:spMkLst>
            <pc:docMk/>
            <pc:sldMk cId="343964200" sldId="262"/>
            <ac:spMk id="3" creationId="{44E56FEF-6AB7-3876-74A7-4876145EF210}"/>
          </ac:spMkLst>
        </pc:spChg>
        <pc:picChg chg="add mod">
          <ac:chgData name="Ejsi Ejsi" userId="332e47f215840aa6" providerId="LiveId" clId="{0FF64FD9-EBC0-458B-969B-01EC741569CD}" dt="2022-05-09T20:26:59.748" v="1041" actId="1037"/>
          <ac:picMkLst>
            <pc:docMk/>
            <pc:sldMk cId="343964200" sldId="262"/>
            <ac:picMk id="5" creationId="{CE224FFE-4067-568C-2182-C0894135C997}"/>
          </ac:picMkLst>
        </pc:picChg>
        <pc:picChg chg="add mod">
          <ac:chgData name="Ejsi Ejsi" userId="332e47f215840aa6" providerId="LiveId" clId="{0FF64FD9-EBC0-458B-969B-01EC741569CD}" dt="2022-05-09T20:26:59.748" v="1041" actId="1037"/>
          <ac:picMkLst>
            <pc:docMk/>
            <pc:sldMk cId="343964200" sldId="262"/>
            <ac:picMk id="1026" creationId="{A46CA506-293C-7358-713B-1A22AFBCEF55}"/>
          </ac:picMkLst>
        </pc:picChg>
      </pc:sldChg>
      <pc:sldChg chg="new del">
        <pc:chgData name="Ejsi Ejsi" userId="332e47f215840aa6" providerId="LiveId" clId="{0FF64FD9-EBC0-458B-969B-01EC741569CD}" dt="2022-05-09T19:01:47.379" v="5" actId="2696"/>
        <pc:sldMkLst>
          <pc:docMk/>
          <pc:sldMk cId="95960718" sldId="263"/>
        </pc:sldMkLst>
      </pc:sldChg>
      <pc:sldChg chg="modSp add mod ord">
        <pc:chgData name="Ejsi Ejsi" userId="332e47f215840aa6" providerId="LiveId" clId="{0FF64FD9-EBC0-458B-969B-01EC741569CD}" dt="2022-05-09T19:02:15.540" v="43" actId="207"/>
        <pc:sldMkLst>
          <pc:docMk/>
          <pc:sldMk cId="2462999673" sldId="263"/>
        </pc:sldMkLst>
        <pc:spChg chg="mod">
          <ac:chgData name="Ejsi Ejsi" userId="332e47f215840aa6" providerId="LiveId" clId="{0FF64FD9-EBC0-458B-969B-01EC741569CD}" dt="2022-05-09T19:02:15.540" v="43" actId="207"/>
          <ac:spMkLst>
            <pc:docMk/>
            <pc:sldMk cId="2462999673" sldId="263"/>
            <ac:spMk id="2" creationId="{20D96DA6-9861-CA7A-1563-07E03C158E4D}"/>
          </ac:spMkLst>
        </pc:spChg>
      </pc:sldChg>
      <pc:sldChg chg="addSp delSp modSp new del mod ord">
        <pc:chgData name="Ejsi Ejsi" userId="332e47f215840aa6" providerId="LiveId" clId="{0FF64FD9-EBC0-458B-969B-01EC741569CD}" dt="2022-05-09T21:29:10.306" v="2060" actId="47"/>
        <pc:sldMkLst>
          <pc:docMk/>
          <pc:sldMk cId="3994556324" sldId="264"/>
        </pc:sldMkLst>
        <pc:spChg chg="del">
          <ac:chgData name="Ejsi Ejsi" userId="332e47f215840aa6" providerId="LiveId" clId="{0FF64FD9-EBC0-458B-969B-01EC741569CD}" dt="2022-05-09T21:18:57.773" v="1613" actId="478"/>
          <ac:spMkLst>
            <pc:docMk/>
            <pc:sldMk cId="3994556324" sldId="264"/>
            <ac:spMk id="2" creationId="{8102FDD0-C6B9-D200-3232-91041281EDB8}"/>
          </ac:spMkLst>
        </pc:spChg>
        <pc:spChg chg="del">
          <ac:chgData name="Ejsi Ejsi" userId="332e47f215840aa6" providerId="LiveId" clId="{0FF64FD9-EBC0-458B-969B-01EC741569CD}" dt="2022-05-09T21:18:29.044" v="1605" actId="1032"/>
          <ac:spMkLst>
            <pc:docMk/>
            <pc:sldMk cId="3994556324" sldId="264"/>
            <ac:spMk id="3" creationId="{78296150-331F-6CCE-765D-C17F0D89DF53}"/>
          </ac:spMkLst>
        </pc:spChg>
        <pc:spChg chg="add del mod">
          <ac:chgData name="Ejsi Ejsi" userId="332e47f215840aa6" providerId="LiveId" clId="{0FF64FD9-EBC0-458B-969B-01EC741569CD}" dt="2022-05-09T21:20:40.347" v="1766" actId="478"/>
          <ac:spMkLst>
            <pc:docMk/>
            <pc:sldMk cId="3994556324" sldId="264"/>
            <ac:spMk id="8" creationId="{B0A05D58-6C3D-D6FB-1FA0-41E6896E1E56}"/>
          </ac:spMkLst>
        </pc:spChg>
        <pc:graphicFrameChg chg="add del mod modGraphic">
          <ac:chgData name="Ejsi Ejsi" userId="332e47f215840aa6" providerId="LiveId" clId="{0FF64FD9-EBC0-458B-969B-01EC741569CD}" dt="2022-05-09T21:20:37.766" v="1765" actId="478"/>
          <ac:graphicFrameMkLst>
            <pc:docMk/>
            <pc:sldMk cId="3994556324" sldId="264"/>
            <ac:graphicFrameMk id="4" creationId="{C6EDFEC8-7B5D-B315-8E7C-A46704855811}"/>
          </ac:graphicFrameMkLst>
        </pc:graphicFrameChg>
        <pc:graphicFrameChg chg="add del mod">
          <ac:chgData name="Ejsi Ejsi" userId="332e47f215840aa6" providerId="LiveId" clId="{0FF64FD9-EBC0-458B-969B-01EC741569CD}" dt="2022-05-09T21:19:57.109" v="1704" actId="478"/>
          <ac:graphicFrameMkLst>
            <pc:docMk/>
            <pc:sldMk cId="3994556324" sldId="264"/>
            <ac:graphicFrameMk id="5" creationId="{BDADAB85-2E3D-37F4-BD96-CF0641654F5E}"/>
          </ac:graphicFrameMkLst>
        </pc:graphicFrameChg>
        <pc:graphicFrameChg chg="add mod">
          <ac:chgData name="Ejsi Ejsi" userId="332e47f215840aa6" providerId="LiveId" clId="{0FF64FD9-EBC0-458B-969B-01EC741569CD}" dt="2022-05-09T21:28:52.988" v="2055" actId="14861"/>
          <ac:graphicFrameMkLst>
            <pc:docMk/>
            <pc:sldMk cId="3994556324" sldId="264"/>
            <ac:graphicFrameMk id="6" creationId="{FD71CAD1-645E-5EE6-BCA9-1B49CCE352E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A1C16-E94F-4815-A384-855E3E5F589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6B2A0C-7B1D-4EE2-986E-827F0B218709}">
      <dgm:prSet phldrT="[Text]"/>
      <dgm:spPr>
        <a:solidFill>
          <a:schemeClr val="bg1"/>
        </a:solidFill>
        <a:ln w="28575">
          <a:solidFill>
            <a:srgbClr val="00B0F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b="0" dirty="0">
              <a:solidFill>
                <a:srgbClr val="00B0F0"/>
              </a:solidFill>
            </a:rPr>
            <a:t>Train</a:t>
          </a:r>
        </a:p>
      </dgm:t>
    </dgm:pt>
    <dgm:pt modelId="{9C2A395D-A755-4DD8-A169-0A230235CE07}" type="parTrans" cxnId="{1912FA3A-CA38-4BFA-8701-B5FEE30812F7}">
      <dgm:prSet/>
      <dgm:spPr>
        <a:ln w="38100">
          <a:solidFill>
            <a:schemeClr val="bg1">
              <a:lumMod val="50000"/>
            </a:schemeClr>
          </a:solidFill>
          <a:prstDash val="sysDash"/>
        </a:ln>
      </dgm:spPr>
      <dgm:t>
        <a:bodyPr/>
        <a:lstStyle/>
        <a:p>
          <a:endParaRPr lang="en-GB"/>
        </a:p>
      </dgm:t>
    </dgm:pt>
    <dgm:pt modelId="{387F7018-EBF0-4351-9B14-CA8B06C5C8A5}" type="sibTrans" cxnId="{1912FA3A-CA38-4BFA-8701-B5FEE30812F7}">
      <dgm:prSet/>
      <dgm:spPr/>
      <dgm:t>
        <a:bodyPr/>
        <a:lstStyle/>
        <a:p>
          <a:endParaRPr lang="en-GB"/>
        </a:p>
      </dgm:t>
    </dgm:pt>
    <dgm:pt modelId="{B7D4918D-A030-4FB5-A56A-63152C85EB02}">
      <dgm:prSet phldrT="[Text]" custT="1"/>
      <dgm:spPr>
        <a:solidFill>
          <a:schemeClr val="bg1"/>
        </a:solidFill>
        <a:ln w="28575">
          <a:solidFill>
            <a:srgbClr val="00B0F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2200" b="0" dirty="0">
              <a:solidFill>
                <a:srgbClr val="00B0F0"/>
              </a:solidFill>
            </a:rPr>
            <a:t>Test</a:t>
          </a:r>
        </a:p>
      </dgm:t>
    </dgm:pt>
    <dgm:pt modelId="{7908A32A-86B6-4E3E-B4FF-BA7D60DC2EA9}" type="parTrans" cxnId="{BB84996E-2BAA-402B-832A-F98E5E707ECD}">
      <dgm:prSet/>
      <dgm:spPr>
        <a:ln w="38100">
          <a:solidFill>
            <a:schemeClr val="bg1">
              <a:lumMod val="50000"/>
            </a:schemeClr>
          </a:solidFill>
          <a:prstDash val="sysDash"/>
        </a:ln>
      </dgm:spPr>
      <dgm:t>
        <a:bodyPr/>
        <a:lstStyle/>
        <a:p>
          <a:endParaRPr lang="en-GB"/>
        </a:p>
      </dgm:t>
    </dgm:pt>
    <dgm:pt modelId="{D4B60224-1701-4994-9207-F4B986DC1160}" type="sibTrans" cxnId="{BB84996E-2BAA-402B-832A-F98E5E707ECD}">
      <dgm:prSet/>
      <dgm:spPr/>
      <dgm:t>
        <a:bodyPr/>
        <a:lstStyle/>
        <a:p>
          <a:endParaRPr lang="en-GB"/>
        </a:p>
      </dgm:t>
    </dgm:pt>
    <dgm:pt modelId="{82215A28-C7C9-400F-A27C-FEAD1CDB6FFA}">
      <dgm:prSet phldrT="[Text]" custT="1"/>
      <dgm:spPr>
        <a:solidFill>
          <a:schemeClr val="bg1"/>
        </a:solidFill>
        <a:ln w="28575">
          <a:solidFill>
            <a:srgbClr val="00B0F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2000" b="0" dirty="0">
              <a:solidFill>
                <a:srgbClr val="00B0F0"/>
              </a:solidFill>
            </a:rPr>
            <a:t>Validation</a:t>
          </a:r>
        </a:p>
      </dgm:t>
    </dgm:pt>
    <dgm:pt modelId="{5C09D180-25D4-4110-BE39-DF9593BD76DF}" type="parTrans" cxnId="{35509290-8F6C-40D5-BEBB-0AE54EB5FD8E}">
      <dgm:prSet/>
      <dgm:spPr>
        <a:ln w="38100">
          <a:solidFill>
            <a:schemeClr val="bg1">
              <a:lumMod val="50000"/>
            </a:schemeClr>
          </a:solidFill>
          <a:prstDash val="sysDash"/>
        </a:ln>
      </dgm:spPr>
      <dgm:t>
        <a:bodyPr/>
        <a:lstStyle/>
        <a:p>
          <a:endParaRPr lang="en-GB"/>
        </a:p>
      </dgm:t>
    </dgm:pt>
    <dgm:pt modelId="{CA02C72E-F955-4E4F-BED8-D4132CCD9B1E}" type="sibTrans" cxnId="{35509290-8F6C-40D5-BEBB-0AE54EB5FD8E}">
      <dgm:prSet/>
      <dgm:spPr/>
      <dgm:t>
        <a:bodyPr/>
        <a:lstStyle/>
        <a:p>
          <a:endParaRPr lang="en-GB"/>
        </a:p>
      </dgm:t>
    </dgm:pt>
    <dgm:pt modelId="{8B22498A-2F2B-4BC7-B0D9-594D80481C33}">
      <dgm:prSet phldrT="[Text]" custT="1"/>
      <dgm:spPr>
        <a:solidFill>
          <a:schemeClr val="bg1"/>
        </a:solidFill>
        <a:ln w="28575">
          <a:solidFill>
            <a:schemeClr val="accent4">
              <a:lumMod val="75000"/>
            </a:schemeClr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2200" b="1" dirty="0">
              <a:solidFill>
                <a:schemeClr val="accent4">
                  <a:lumMod val="75000"/>
                </a:schemeClr>
              </a:solidFill>
            </a:rPr>
            <a:t>Food 101</a:t>
          </a:r>
        </a:p>
      </dgm:t>
    </dgm:pt>
    <dgm:pt modelId="{95D73ACB-D8E2-42AD-9781-EB28C833D8DE}" type="sibTrans" cxnId="{A4E593C1-CDEC-447B-A998-4CCC0DB3D46F}">
      <dgm:prSet/>
      <dgm:spPr/>
      <dgm:t>
        <a:bodyPr/>
        <a:lstStyle/>
        <a:p>
          <a:endParaRPr lang="en-GB"/>
        </a:p>
      </dgm:t>
    </dgm:pt>
    <dgm:pt modelId="{4E749D88-8436-4C06-A6C3-F7EEB916F275}" type="parTrans" cxnId="{A4E593C1-CDEC-447B-A998-4CCC0DB3D46F}">
      <dgm:prSet/>
      <dgm:spPr/>
      <dgm:t>
        <a:bodyPr/>
        <a:lstStyle/>
        <a:p>
          <a:endParaRPr lang="en-GB"/>
        </a:p>
      </dgm:t>
    </dgm:pt>
    <dgm:pt modelId="{286C2FFB-0F92-4DC2-86A9-F8EA795B5E0A}" type="pres">
      <dgm:prSet presAssocID="{E3BA1C16-E94F-4815-A384-855E3E5F589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A437D1D-1E88-4F72-B831-3270728AEB70}" type="pres">
      <dgm:prSet presAssocID="{8B22498A-2F2B-4BC7-B0D9-594D80481C33}" presName="singleCycle" presStyleCnt="0"/>
      <dgm:spPr/>
    </dgm:pt>
    <dgm:pt modelId="{73E674C7-B9C9-4923-9FEF-3D4356AB345E}" type="pres">
      <dgm:prSet presAssocID="{8B22498A-2F2B-4BC7-B0D9-594D80481C33}" presName="singleCenter" presStyleLbl="node1" presStyleIdx="0" presStyleCnt="4" custScaleX="169979" custScaleY="61345" custLinFactNeighborX="171" custLinFactNeighborY="-9477">
        <dgm:presLayoutVars>
          <dgm:chMax val="7"/>
          <dgm:chPref val="7"/>
        </dgm:presLayoutVars>
      </dgm:prSet>
      <dgm:spPr/>
    </dgm:pt>
    <dgm:pt modelId="{B9ABD0FE-AA44-4CB2-B590-C6F3BBBB8D24}" type="pres">
      <dgm:prSet presAssocID="{9C2A395D-A755-4DD8-A169-0A230235CE07}" presName="Name56" presStyleLbl="parChTrans1D2" presStyleIdx="0" presStyleCnt="3"/>
      <dgm:spPr/>
    </dgm:pt>
    <dgm:pt modelId="{EF86D46A-1570-4B09-9EEC-3EF46587F4C3}" type="pres">
      <dgm:prSet presAssocID="{356B2A0C-7B1D-4EE2-986E-827F0B218709}" presName="text0" presStyleLbl="node1" presStyleIdx="1" presStyleCnt="4">
        <dgm:presLayoutVars>
          <dgm:bulletEnabled val="1"/>
        </dgm:presLayoutVars>
      </dgm:prSet>
      <dgm:spPr/>
    </dgm:pt>
    <dgm:pt modelId="{BB58F7DA-A838-43D5-AC70-FD3D76844BEA}" type="pres">
      <dgm:prSet presAssocID="{7908A32A-86B6-4E3E-B4FF-BA7D60DC2EA9}" presName="Name56" presStyleLbl="parChTrans1D2" presStyleIdx="1" presStyleCnt="3"/>
      <dgm:spPr/>
    </dgm:pt>
    <dgm:pt modelId="{0EFD7F78-9024-4DF2-92C9-6794A07338E6}" type="pres">
      <dgm:prSet presAssocID="{B7D4918D-A030-4FB5-A56A-63152C85EB02}" presName="text0" presStyleLbl="node1" presStyleIdx="2" presStyleCnt="4">
        <dgm:presLayoutVars>
          <dgm:bulletEnabled val="1"/>
        </dgm:presLayoutVars>
      </dgm:prSet>
      <dgm:spPr/>
    </dgm:pt>
    <dgm:pt modelId="{FBE52135-11B5-47D2-AB9F-837ADDC07695}" type="pres">
      <dgm:prSet presAssocID="{5C09D180-25D4-4110-BE39-DF9593BD76DF}" presName="Name56" presStyleLbl="parChTrans1D2" presStyleIdx="2" presStyleCnt="3"/>
      <dgm:spPr/>
    </dgm:pt>
    <dgm:pt modelId="{8CAAF2A1-C5FA-4CD6-8933-583A44BF9682}" type="pres">
      <dgm:prSet presAssocID="{82215A28-C7C9-400F-A27C-FEAD1CDB6FFA}" presName="text0" presStyleLbl="node1" presStyleIdx="3" presStyleCnt="4" custScaleX="191526">
        <dgm:presLayoutVars>
          <dgm:bulletEnabled val="1"/>
        </dgm:presLayoutVars>
      </dgm:prSet>
      <dgm:spPr/>
    </dgm:pt>
  </dgm:ptLst>
  <dgm:cxnLst>
    <dgm:cxn modelId="{7738BF06-3EE9-43DD-9EE6-4FACC531EB92}" type="presOf" srcId="{7908A32A-86B6-4E3E-B4FF-BA7D60DC2EA9}" destId="{BB58F7DA-A838-43D5-AC70-FD3D76844BEA}" srcOrd="0" destOrd="0" presId="urn:microsoft.com/office/officeart/2008/layout/RadialCluster"/>
    <dgm:cxn modelId="{1638CB16-945A-4DBC-980F-41331120EF1E}" type="presOf" srcId="{B7D4918D-A030-4FB5-A56A-63152C85EB02}" destId="{0EFD7F78-9024-4DF2-92C9-6794A07338E6}" srcOrd="0" destOrd="0" presId="urn:microsoft.com/office/officeart/2008/layout/RadialCluster"/>
    <dgm:cxn modelId="{20CE0E26-FC09-471A-A300-D64FE98EA472}" type="presOf" srcId="{E3BA1C16-E94F-4815-A384-855E3E5F5897}" destId="{286C2FFB-0F92-4DC2-86A9-F8EA795B5E0A}" srcOrd="0" destOrd="0" presId="urn:microsoft.com/office/officeart/2008/layout/RadialCluster"/>
    <dgm:cxn modelId="{1912FA3A-CA38-4BFA-8701-B5FEE30812F7}" srcId="{8B22498A-2F2B-4BC7-B0D9-594D80481C33}" destId="{356B2A0C-7B1D-4EE2-986E-827F0B218709}" srcOrd="0" destOrd="0" parTransId="{9C2A395D-A755-4DD8-A169-0A230235CE07}" sibTransId="{387F7018-EBF0-4351-9B14-CA8B06C5C8A5}"/>
    <dgm:cxn modelId="{2313523E-EF6A-4898-AC0D-209DB9A85AEA}" type="presOf" srcId="{82215A28-C7C9-400F-A27C-FEAD1CDB6FFA}" destId="{8CAAF2A1-C5FA-4CD6-8933-583A44BF9682}" srcOrd="0" destOrd="0" presId="urn:microsoft.com/office/officeart/2008/layout/RadialCluster"/>
    <dgm:cxn modelId="{BB84996E-2BAA-402B-832A-F98E5E707ECD}" srcId="{8B22498A-2F2B-4BC7-B0D9-594D80481C33}" destId="{B7D4918D-A030-4FB5-A56A-63152C85EB02}" srcOrd="1" destOrd="0" parTransId="{7908A32A-86B6-4E3E-B4FF-BA7D60DC2EA9}" sibTransId="{D4B60224-1701-4994-9207-F4B986DC1160}"/>
    <dgm:cxn modelId="{18D0246F-4D6A-4FB5-9492-42AC1424B44C}" type="presOf" srcId="{8B22498A-2F2B-4BC7-B0D9-594D80481C33}" destId="{73E674C7-B9C9-4923-9FEF-3D4356AB345E}" srcOrd="0" destOrd="0" presId="urn:microsoft.com/office/officeart/2008/layout/RadialCluster"/>
    <dgm:cxn modelId="{A158C352-3DF0-4DAD-AF94-FD423B7C5005}" type="presOf" srcId="{356B2A0C-7B1D-4EE2-986E-827F0B218709}" destId="{EF86D46A-1570-4B09-9EEC-3EF46587F4C3}" srcOrd="0" destOrd="0" presId="urn:microsoft.com/office/officeart/2008/layout/RadialCluster"/>
    <dgm:cxn modelId="{35509290-8F6C-40D5-BEBB-0AE54EB5FD8E}" srcId="{8B22498A-2F2B-4BC7-B0D9-594D80481C33}" destId="{82215A28-C7C9-400F-A27C-FEAD1CDB6FFA}" srcOrd="2" destOrd="0" parTransId="{5C09D180-25D4-4110-BE39-DF9593BD76DF}" sibTransId="{CA02C72E-F955-4E4F-BED8-D4132CCD9B1E}"/>
    <dgm:cxn modelId="{64FBB9A0-6EB3-4825-9CF6-5807A6D4246E}" type="presOf" srcId="{9C2A395D-A755-4DD8-A169-0A230235CE07}" destId="{B9ABD0FE-AA44-4CB2-B590-C6F3BBBB8D24}" srcOrd="0" destOrd="0" presId="urn:microsoft.com/office/officeart/2008/layout/RadialCluster"/>
    <dgm:cxn modelId="{A4E593C1-CDEC-447B-A998-4CCC0DB3D46F}" srcId="{E3BA1C16-E94F-4815-A384-855E3E5F5897}" destId="{8B22498A-2F2B-4BC7-B0D9-594D80481C33}" srcOrd="0" destOrd="0" parTransId="{4E749D88-8436-4C06-A6C3-F7EEB916F275}" sibTransId="{95D73ACB-D8E2-42AD-9781-EB28C833D8DE}"/>
    <dgm:cxn modelId="{B85942DC-FBED-4B4F-9C43-961CDBD01717}" type="presOf" srcId="{5C09D180-25D4-4110-BE39-DF9593BD76DF}" destId="{FBE52135-11B5-47D2-AB9F-837ADDC07695}" srcOrd="0" destOrd="0" presId="urn:microsoft.com/office/officeart/2008/layout/RadialCluster"/>
    <dgm:cxn modelId="{9A9B009C-B94B-4AF2-9AD8-1AEACE997323}" type="presParOf" srcId="{286C2FFB-0F92-4DC2-86A9-F8EA795B5E0A}" destId="{2A437D1D-1E88-4F72-B831-3270728AEB70}" srcOrd="0" destOrd="0" presId="urn:microsoft.com/office/officeart/2008/layout/RadialCluster"/>
    <dgm:cxn modelId="{712458DA-1FCD-46B3-B8A8-1ECD83E9DCE5}" type="presParOf" srcId="{2A437D1D-1E88-4F72-B831-3270728AEB70}" destId="{73E674C7-B9C9-4923-9FEF-3D4356AB345E}" srcOrd="0" destOrd="0" presId="urn:microsoft.com/office/officeart/2008/layout/RadialCluster"/>
    <dgm:cxn modelId="{BF13944C-6E02-4AA4-A14E-AA1FFFF4C3C8}" type="presParOf" srcId="{2A437D1D-1E88-4F72-B831-3270728AEB70}" destId="{B9ABD0FE-AA44-4CB2-B590-C6F3BBBB8D24}" srcOrd="1" destOrd="0" presId="urn:microsoft.com/office/officeart/2008/layout/RadialCluster"/>
    <dgm:cxn modelId="{4D69D7B1-7412-4F23-B7E2-65354A4E86E3}" type="presParOf" srcId="{2A437D1D-1E88-4F72-B831-3270728AEB70}" destId="{EF86D46A-1570-4B09-9EEC-3EF46587F4C3}" srcOrd="2" destOrd="0" presId="urn:microsoft.com/office/officeart/2008/layout/RadialCluster"/>
    <dgm:cxn modelId="{C39F257C-F75E-4971-A8B5-FB81830022B9}" type="presParOf" srcId="{2A437D1D-1E88-4F72-B831-3270728AEB70}" destId="{BB58F7DA-A838-43D5-AC70-FD3D76844BEA}" srcOrd="3" destOrd="0" presId="urn:microsoft.com/office/officeart/2008/layout/RadialCluster"/>
    <dgm:cxn modelId="{FE22759E-9F09-4AB0-9B01-ADA6D74A6EC4}" type="presParOf" srcId="{2A437D1D-1E88-4F72-B831-3270728AEB70}" destId="{0EFD7F78-9024-4DF2-92C9-6794A07338E6}" srcOrd="4" destOrd="0" presId="urn:microsoft.com/office/officeart/2008/layout/RadialCluster"/>
    <dgm:cxn modelId="{1DBFE2EC-5662-48D6-BD3D-00C62DB1D381}" type="presParOf" srcId="{2A437D1D-1E88-4F72-B831-3270728AEB70}" destId="{FBE52135-11B5-47D2-AB9F-837ADDC07695}" srcOrd="5" destOrd="0" presId="urn:microsoft.com/office/officeart/2008/layout/RadialCluster"/>
    <dgm:cxn modelId="{2BB08A06-C1EE-445A-B39A-850863EEFBFA}" type="presParOf" srcId="{2A437D1D-1E88-4F72-B831-3270728AEB70}" destId="{8CAAF2A1-C5FA-4CD6-8933-583A44BF968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3A258-AA53-4A50-AEF6-1ABCBEC5B5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41B73-C09D-4134-B3CD-AA8C923EC6AC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b="1" dirty="0">
              <a:latin typeface="Arial Rounded MT Bold" panose="020F0704030504030204" pitchFamily="34" charset="0"/>
            </a:rPr>
            <a:t>1</a:t>
          </a:r>
        </a:p>
      </dgm:t>
    </dgm:pt>
    <dgm:pt modelId="{8742A37D-A901-40E2-AACB-C5FADF43881C}" type="parTrans" cxnId="{7F656C70-45AD-4796-B3EF-6C5D04040313}">
      <dgm:prSet/>
      <dgm:spPr/>
      <dgm:t>
        <a:bodyPr/>
        <a:lstStyle/>
        <a:p>
          <a:endParaRPr lang="en-GB"/>
        </a:p>
      </dgm:t>
    </dgm:pt>
    <dgm:pt modelId="{2DEBD71D-46D1-426D-9FEE-1B43A4F42C8C}" type="sibTrans" cxnId="{7F656C70-45AD-4796-B3EF-6C5D04040313}">
      <dgm:prSet/>
      <dgm:spPr/>
      <dgm:t>
        <a:bodyPr/>
        <a:lstStyle/>
        <a:p>
          <a:endParaRPr lang="en-GB"/>
        </a:p>
      </dgm:t>
    </dgm:pt>
    <dgm:pt modelId="{06EFE0FF-EBBF-4F8C-9A80-67AED87208EB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Visualize and inspect the data.</a:t>
          </a:r>
        </a:p>
      </dgm:t>
    </dgm:pt>
    <dgm:pt modelId="{9D0DA1DB-281C-452D-80FE-292A5566EB97}" type="parTrans" cxnId="{2F1A0B8F-08F8-4F73-8C39-AD5A23EDCEF9}">
      <dgm:prSet/>
      <dgm:spPr/>
      <dgm:t>
        <a:bodyPr/>
        <a:lstStyle/>
        <a:p>
          <a:endParaRPr lang="en-GB"/>
        </a:p>
      </dgm:t>
    </dgm:pt>
    <dgm:pt modelId="{0734AF3C-4E68-4B6E-BDF0-DFDA6175E21F}" type="sibTrans" cxnId="{2F1A0B8F-08F8-4F73-8C39-AD5A23EDCEF9}">
      <dgm:prSet/>
      <dgm:spPr/>
      <dgm:t>
        <a:bodyPr/>
        <a:lstStyle/>
        <a:p>
          <a:endParaRPr lang="en-GB"/>
        </a:p>
      </dgm:t>
    </dgm:pt>
    <dgm:pt modelId="{3D4E1813-C210-4D65-B343-4A588C6D7658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2</a:t>
          </a:r>
        </a:p>
      </dgm:t>
    </dgm:pt>
    <dgm:pt modelId="{E81BDE23-2BEC-42CA-9083-1D694BB608E0}" type="parTrans" cxnId="{6C0BF311-6B1B-4145-8816-52770F55A254}">
      <dgm:prSet/>
      <dgm:spPr/>
      <dgm:t>
        <a:bodyPr/>
        <a:lstStyle/>
        <a:p>
          <a:endParaRPr lang="en-GB"/>
        </a:p>
      </dgm:t>
    </dgm:pt>
    <dgm:pt modelId="{3384261C-0DC2-441B-B384-A40E085292F1}" type="sibTrans" cxnId="{6C0BF311-6B1B-4145-8816-52770F55A254}">
      <dgm:prSet/>
      <dgm:spPr/>
      <dgm:t>
        <a:bodyPr/>
        <a:lstStyle/>
        <a:p>
          <a:endParaRPr lang="en-GB"/>
        </a:p>
      </dgm:t>
    </dgm:pt>
    <dgm:pt modelId="{4C753C6C-679F-4D01-8BC6-869ECD7D9396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Font typeface="+mj-lt"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Prepare</a:t>
          </a:r>
          <a:r>
            <a:rPr lang="en-US" sz="800" kern="1200" dirty="0"/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and preprocess dataset.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22BD172-5211-4A9C-9956-82AE18B30C90}" type="parTrans" cxnId="{7D4B1F2C-08E9-443F-988D-968661A920FB}">
      <dgm:prSet/>
      <dgm:spPr/>
      <dgm:t>
        <a:bodyPr/>
        <a:lstStyle/>
        <a:p>
          <a:endParaRPr lang="en-GB"/>
        </a:p>
      </dgm:t>
    </dgm:pt>
    <dgm:pt modelId="{625756EE-F2B6-42AC-8CF7-113ABE49FC1F}" type="sibTrans" cxnId="{7D4B1F2C-08E9-443F-988D-968661A920FB}">
      <dgm:prSet/>
      <dgm:spPr/>
      <dgm:t>
        <a:bodyPr/>
        <a:lstStyle/>
        <a:p>
          <a:endParaRPr lang="en-GB"/>
        </a:p>
      </dgm:t>
    </dgm:pt>
    <dgm:pt modelId="{E956CC41-38F9-4A14-8EC1-97841B192D14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3</a:t>
          </a:r>
        </a:p>
      </dgm:t>
    </dgm:pt>
    <dgm:pt modelId="{BB638F82-3567-4933-8246-ED8185051740}" type="parTrans" cxnId="{B29596E3-6D27-4C07-A259-CACE6FD7CCC1}">
      <dgm:prSet/>
      <dgm:spPr/>
      <dgm:t>
        <a:bodyPr/>
        <a:lstStyle/>
        <a:p>
          <a:endParaRPr lang="en-GB"/>
        </a:p>
      </dgm:t>
    </dgm:pt>
    <dgm:pt modelId="{FD21EC3C-E272-4230-AA90-B4D838F87B06}" type="sibTrans" cxnId="{B29596E3-6D27-4C07-A259-CACE6FD7CCC1}">
      <dgm:prSet/>
      <dgm:spPr/>
      <dgm:t>
        <a:bodyPr/>
        <a:lstStyle/>
        <a:p>
          <a:endParaRPr lang="en-GB"/>
        </a:p>
      </dgm:t>
    </dgm:pt>
    <dgm:pt modelId="{9A0E04C2-024E-434B-BBD9-2FC834F196B9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Build CNN classification model.</a:t>
          </a:r>
        </a:p>
      </dgm:t>
    </dgm:pt>
    <dgm:pt modelId="{40E83CE2-2672-4104-B9B4-BAFB14053C71}" type="parTrans" cxnId="{B9189924-2441-437F-97E4-6DEA59A9D270}">
      <dgm:prSet/>
      <dgm:spPr/>
      <dgm:t>
        <a:bodyPr/>
        <a:lstStyle/>
        <a:p>
          <a:endParaRPr lang="en-GB"/>
        </a:p>
      </dgm:t>
    </dgm:pt>
    <dgm:pt modelId="{C95D5A95-1505-444F-9885-28900FB70473}" type="sibTrans" cxnId="{B9189924-2441-437F-97E4-6DEA59A9D270}">
      <dgm:prSet/>
      <dgm:spPr/>
      <dgm:t>
        <a:bodyPr/>
        <a:lstStyle/>
        <a:p>
          <a:endParaRPr lang="en-GB"/>
        </a:p>
      </dgm:t>
    </dgm:pt>
    <dgm:pt modelId="{913F0CCA-2239-4FA9-AEA6-9B5F9FD09AD8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4</a:t>
          </a:r>
        </a:p>
      </dgm:t>
    </dgm:pt>
    <dgm:pt modelId="{38DC101E-CBD6-4F44-A695-72DB2D6D5D88}" type="parTrans" cxnId="{AC84BA7B-C083-42A3-A1FF-37291D8566EA}">
      <dgm:prSet/>
      <dgm:spPr/>
      <dgm:t>
        <a:bodyPr/>
        <a:lstStyle/>
        <a:p>
          <a:endParaRPr lang="en-GB"/>
        </a:p>
      </dgm:t>
    </dgm:pt>
    <dgm:pt modelId="{5CE35469-2967-404D-A9BB-C4E4052C0316}" type="sibTrans" cxnId="{AC84BA7B-C083-42A3-A1FF-37291D8566EA}">
      <dgm:prSet/>
      <dgm:spPr/>
      <dgm:t>
        <a:bodyPr/>
        <a:lstStyle/>
        <a:p>
          <a:endParaRPr lang="en-GB"/>
        </a:p>
      </dgm:t>
    </dgm:pt>
    <dgm:pt modelId="{C6236763-DBF2-4CFF-AE10-88474998B9CB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5</a:t>
          </a:r>
        </a:p>
      </dgm:t>
    </dgm:pt>
    <dgm:pt modelId="{D5311E25-6CAF-453B-9547-AA81E620D0FF}" type="parTrans" cxnId="{4882586A-D0AF-4CEB-838F-E1A2FB98274B}">
      <dgm:prSet/>
      <dgm:spPr/>
      <dgm:t>
        <a:bodyPr/>
        <a:lstStyle/>
        <a:p>
          <a:endParaRPr lang="en-GB"/>
        </a:p>
      </dgm:t>
    </dgm:pt>
    <dgm:pt modelId="{01A8D722-CF28-49F9-855D-1DCB334A73B0}" type="sibTrans" cxnId="{4882586A-D0AF-4CEB-838F-E1A2FB98274B}">
      <dgm:prSet/>
      <dgm:spPr/>
      <dgm:t>
        <a:bodyPr/>
        <a:lstStyle/>
        <a:p>
          <a:endParaRPr lang="en-GB"/>
        </a:p>
      </dgm:t>
    </dgm:pt>
    <dgm:pt modelId="{C2E22A8B-DB99-4F11-960E-48FF6F536FE4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6</a:t>
          </a:r>
        </a:p>
      </dgm:t>
    </dgm:pt>
    <dgm:pt modelId="{730F93A2-AF80-4C9C-A2EB-6281F31013CC}" type="parTrans" cxnId="{9F0C2DB5-F899-4670-A57F-90DCDB35CE08}">
      <dgm:prSet/>
      <dgm:spPr/>
      <dgm:t>
        <a:bodyPr/>
        <a:lstStyle/>
        <a:p>
          <a:endParaRPr lang="en-GB"/>
        </a:p>
      </dgm:t>
    </dgm:pt>
    <dgm:pt modelId="{550054BF-A88F-4683-AEC0-7A90C1130027}" type="sibTrans" cxnId="{9F0C2DB5-F899-4670-A57F-90DCDB35CE08}">
      <dgm:prSet/>
      <dgm:spPr/>
      <dgm:t>
        <a:bodyPr/>
        <a:lstStyle/>
        <a:p>
          <a:endParaRPr lang="en-GB"/>
        </a:p>
      </dgm:t>
    </dgm:pt>
    <dgm:pt modelId="{F5217A50-8F5B-49D8-82A8-D1D729533050}">
      <dgm:prSet phldrT="[Text]"/>
      <dgm:spPr>
        <a:solidFill>
          <a:srgbClr val="FFC000"/>
        </a:solidFill>
        <a:ln w="19050">
          <a:solidFill>
            <a:schemeClr val="bg2">
              <a:lumMod val="75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dirty="0">
              <a:latin typeface="Arial Rounded MT Bold" panose="020F0704030504030204" pitchFamily="34" charset="0"/>
            </a:rPr>
            <a:t>7</a:t>
          </a:r>
        </a:p>
      </dgm:t>
    </dgm:pt>
    <dgm:pt modelId="{32A124FF-253D-4D0D-9B58-2D4C8AC5485D}" type="parTrans" cxnId="{18C13CAD-AA93-4A94-8BDA-3AEB4A5E8D32}">
      <dgm:prSet/>
      <dgm:spPr/>
      <dgm:t>
        <a:bodyPr/>
        <a:lstStyle/>
        <a:p>
          <a:endParaRPr lang="en-GB"/>
        </a:p>
      </dgm:t>
    </dgm:pt>
    <dgm:pt modelId="{E218CFD0-18BF-44B4-A973-092745022092}" type="sibTrans" cxnId="{18C13CAD-AA93-4A94-8BDA-3AEB4A5E8D32}">
      <dgm:prSet/>
      <dgm:spPr/>
      <dgm:t>
        <a:bodyPr/>
        <a:lstStyle/>
        <a:p>
          <a:endParaRPr lang="en-GB"/>
        </a:p>
      </dgm:t>
    </dgm:pt>
    <dgm:pt modelId="{D2193CD8-17B2-4C4E-8678-100847D0CA86}">
      <dgm:prSet/>
      <dgm:spPr>
        <a:ln w="19050">
          <a:solidFill>
            <a:srgbClr val="00B0F0"/>
          </a:solidFill>
        </a:ln>
      </dgm:spPr>
      <dgm:t>
        <a:bodyPr/>
        <a:lstStyle/>
        <a:p>
          <a:endParaRPr lang="en-GB" sz="800"/>
        </a:p>
      </dgm:t>
    </dgm:pt>
    <dgm:pt modelId="{4C9D3B5F-2BBC-436F-A3F9-3A0B997DD8AF}" type="parTrans" cxnId="{5F0A8E02-3CFF-4495-88FB-6A2DCC771E66}">
      <dgm:prSet/>
      <dgm:spPr/>
      <dgm:t>
        <a:bodyPr/>
        <a:lstStyle/>
        <a:p>
          <a:endParaRPr lang="en-GB"/>
        </a:p>
      </dgm:t>
    </dgm:pt>
    <dgm:pt modelId="{84209942-F936-4B6F-AF1A-8078BB12DC69}" type="sibTrans" cxnId="{5F0A8E02-3CFF-4495-88FB-6A2DCC771E66}">
      <dgm:prSet/>
      <dgm:spPr/>
      <dgm:t>
        <a:bodyPr/>
        <a:lstStyle/>
        <a:p>
          <a:endParaRPr lang="en-GB"/>
        </a:p>
      </dgm:t>
    </dgm:pt>
    <dgm:pt modelId="{FD08C4B4-1C0A-4D15-B0D6-404D59153A28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Fit the model.</a:t>
          </a:r>
        </a:p>
      </dgm:t>
    </dgm:pt>
    <dgm:pt modelId="{8EF6F3A6-5463-4D25-B710-D664E31E3E06}" type="parTrans" cxnId="{7501B564-0ED2-44C9-AF7E-1B867A763C98}">
      <dgm:prSet/>
      <dgm:spPr/>
      <dgm:t>
        <a:bodyPr/>
        <a:lstStyle/>
        <a:p>
          <a:endParaRPr lang="en-GB"/>
        </a:p>
      </dgm:t>
    </dgm:pt>
    <dgm:pt modelId="{3748F1B9-0EB6-497D-9350-3EA3F129D752}" type="sibTrans" cxnId="{7501B564-0ED2-44C9-AF7E-1B867A763C98}">
      <dgm:prSet/>
      <dgm:spPr/>
      <dgm:t>
        <a:bodyPr/>
        <a:lstStyle/>
        <a:p>
          <a:endParaRPr lang="en-GB"/>
        </a:p>
      </dgm:t>
    </dgm:pt>
    <dgm:pt modelId="{D048EC6D-C01B-4F4B-B748-A6D40EBEE0A7}">
      <dgm:prSet/>
      <dgm:spPr>
        <a:ln w="19050">
          <a:solidFill>
            <a:srgbClr val="00B0F0"/>
          </a:solidFill>
        </a:ln>
      </dgm:spPr>
      <dgm:t>
        <a:bodyPr/>
        <a:lstStyle/>
        <a:p>
          <a:endParaRPr lang="en-GB" sz="800"/>
        </a:p>
      </dgm:t>
    </dgm:pt>
    <dgm:pt modelId="{3EB3B45A-D209-4B62-B00C-0BBCE567006E}" type="parTrans" cxnId="{A6D38A76-1FB1-4484-8231-01616566FAB4}">
      <dgm:prSet/>
      <dgm:spPr/>
      <dgm:t>
        <a:bodyPr/>
        <a:lstStyle/>
        <a:p>
          <a:endParaRPr lang="en-GB"/>
        </a:p>
      </dgm:t>
    </dgm:pt>
    <dgm:pt modelId="{A4DBEE61-0775-41F3-B723-68A14915ADCA}" type="sibTrans" cxnId="{A6D38A76-1FB1-4484-8231-01616566FAB4}">
      <dgm:prSet/>
      <dgm:spPr/>
      <dgm:t>
        <a:bodyPr/>
        <a:lstStyle/>
        <a:p>
          <a:endParaRPr lang="en-GB"/>
        </a:p>
      </dgm:t>
    </dgm:pt>
    <dgm:pt modelId="{456A3974-BF74-4D3B-BEFA-D8816E365ED5}">
      <dgm:prSet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endParaRPr lang="en-GB" sz="800" dirty="0"/>
        </a:p>
      </dgm:t>
    </dgm:pt>
    <dgm:pt modelId="{40F17893-01C0-4893-A535-8B2BBD84A9E3}" type="parTrans" cxnId="{7162F1FE-FF27-4B47-BE9F-2BD4B2EF741F}">
      <dgm:prSet/>
      <dgm:spPr/>
      <dgm:t>
        <a:bodyPr/>
        <a:lstStyle/>
        <a:p>
          <a:endParaRPr lang="en-GB"/>
        </a:p>
      </dgm:t>
    </dgm:pt>
    <dgm:pt modelId="{C272D625-F6A2-45FA-9132-E1E47EAB0F5C}" type="sibTrans" cxnId="{7162F1FE-FF27-4B47-BE9F-2BD4B2EF741F}">
      <dgm:prSet/>
      <dgm:spPr/>
      <dgm:t>
        <a:bodyPr/>
        <a:lstStyle/>
        <a:p>
          <a:endParaRPr lang="en-GB"/>
        </a:p>
      </dgm:t>
    </dgm:pt>
    <dgm:pt modelId="{34AA7B7D-F4D4-40C0-9BB9-2A94389C871A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Evaluate the model.</a:t>
          </a:r>
        </a:p>
      </dgm:t>
    </dgm:pt>
    <dgm:pt modelId="{405E23B9-11AA-4BC7-8055-9E08C75BE8FE}" type="parTrans" cxnId="{1BF14D76-2A5A-4579-9B08-01507D561625}">
      <dgm:prSet/>
      <dgm:spPr/>
      <dgm:t>
        <a:bodyPr/>
        <a:lstStyle/>
        <a:p>
          <a:endParaRPr lang="en-GB"/>
        </a:p>
      </dgm:t>
    </dgm:pt>
    <dgm:pt modelId="{76EAA235-890A-4B61-8A51-EEF4D9E9B50D}" type="sibTrans" cxnId="{1BF14D76-2A5A-4579-9B08-01507D561625}">
      <dgm:prSet/>
      <dgm:spPr/>
      <dgm:t>
        <a:bodyPr/>
        <a:lstStyle/>
        <a:p>
          <a:endParaRPr lang="en-GB"/>
        </a:p>
      </dgm:t>
    </dgm:pt>
    <dgm:pt modelId="{8E52FD18-B191-41FD-9B44-C8BD86182DFC}">
      <dgm:prSet/>
      <dgm:spPr>
        <a:ln w="19050">
          <a:solidFill>
            <a:srgbClr val="00B0F0"/>
          </a:solidFill>
        </a:ln>
      </dgm:spPr>
      <dgm:t>
        <a:bodyPr/>
        <a:lstStyle/>
        <a:p>
          <a:endParaRPr lang="en-GB" sz="800"/>
        </a:p>
      </dgm:t>
    </dgm:pt>
    <dgm:pt modelId="{027B4324-8556-4D93-865F-205DF9B541FA}" type="parTrans" cxnId="{820AAEC6-621A-44FF-B4A8-7368F640D63E}">
      <dgm:prSet/>
      <dgm:spPr/>
      <dgm:t>
        <a:bodyPr/>
        <a:lstStyle/>
        <a:p>
          <a:endParaRPr lang="en-GB"/>
        </a:p>
      </dgm:t>
    </dgm:pt>
    <dgm:pt modelId="{60C4B343-6BBF-4610-B1B7-63305BDD2FC5}" type="sibTrans" cxnId="{820AAEC6-621A-44FF-B4A8-7368F640D63E}">
      <dgm:prSet/>
      <dgm:spPr/>
      <dgm:t>
        <a:bodyPr/>
        <a:lstStyle/>
        <a:p>
          <a:endParaRPr lang="en-GB"/>
        </a:p>
      </dgm:t>
    </dgm:pt>
    <dgm:pt modelId="{DE381C57-7B6C-4233-8F44-6C41B08893FE}">
      <dgm:prSet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endParaRPr lang="en-GB" sz="2000" dirty="0"/>
        </a:p>
      </dgm:t>
    </dgm:pt>
    <dgm:pt modelId="{EB229C5F-20C5-4AF2-84CE-D55C4D1533A2}" type="parTrans" cxnId="{2382C902-A9A6-460C-B729-6EBE81CCF4A9}">
      <dgm:prSet/>
      <dgm:spPr/>
      <dgm:t>
        <a:bodyPr/>
        <a:lstStyle/>
        <a:p>
          <a:endParaRPr lang="en-GB"/>
        </a:p>
      </dgm:t>
    </dgm:pt>
    <dgm:pt modelId="{D19BC31D-D633-405A-9EAB-0C8B953DFF8A}" type="sibTrans" cxnId="{2382C902-A9A6-460C-B729-6EBE81CCF4A9}">
      <dgm:prSet/>
      <dgm:spPr/>
      <dgm:t>
        <a:bodyPr/>
        <a:lstStyle/>
        <a:p>
          <a:endParaRPr lang="en-GB"/>
        </a:p>
      </dgm:t>
    </dgm:pt>
    <dgm:pt modelId="{C5D25F0A-737E-4ADD-B936-67991475730E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Improve the model through experimentation.</a:t>
          </a:r>
        </a:p>
      </dgm:t>
    </dgm:pt>
    <dgm:pt modelId="{CCA8B3E7-B37A-42EF-B40F-331A29C4D37B}" type="parTrans" cxnId="{00720DE1-B99F-4E00-B27F-83A8C3D0C094}">
      <dgm:prSet/>
      <dgm:spPr/>
      <dgm:t>
        <a:bodyPr/>
        <a:lstStyle/>
        <a:p>
          <a:endParaRPr lang="en-GB"/>
        </a:p>
      </dgm:t>
    </dgm:pt>
    <dgm:pt modelId="{236A8D58-6370-4C3A-A296-AAC85EE786DD}" type="sibTrans" cxnId="{00720DE1-B99F-4E00-B27F-83A8C3D0C094}">
      <dgm:prSet/>
      <dgm:spPr/>
      <dgm:t>
        <a:bodyPr/>
        <a:lstStyle/>
        <a:p>
          <a:endParaRPr lang="en-GB"/>
        </a:p>
      </dgm:t>
    </dgm:pt>
    <dgm:pt modelId="{D12C32CC-1991-4496-BFAF-C64D9D376F09}">
      <dgm:prSet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endParaRPr lang="en-GB" sz="2000" dirty="0"/>
        </a:p>
      </dgm:t>
    </dgm:pt>
    <dgm:pt modelId="{8FAFC817-4DFE-4659-BC19-6A8FA72B57F9}" type="parTrans" cxnId="{EB767E7D-7ECA-4566-9EEB-3150628371D5}">
      <dgm:prSet/>
      <dgm:spPr/>
      <dgm:t>
        <a:bodyPr/>
        <a:lstStyle/>
        <a:p>
          <a:endParaRPr lang="en-GB"/>
        </a:p>
      </dgm:t>
    </dgm:pt>
    <dgm:pt modelId="{A8E75C3A-F552-4E19-8099-9C24BD9F2E6C}" type="sibTrans" cxnId="{EB767E7D-7ECA-4566-9EEB-3150628371D5}">
      <dgm:prSet/>
      <dgm:spPr/>
      <dgm:t>
        <a:bodyPr/>
        <a:lstStyle/>
        <a:p>
          <a:endParaRPr lang="en-GB"/>
        </a:p>
      </dgm:t>
    </dgm:pt>
    <dgm:pt modelId="{82E76FA6-8F22-4A9E-BC29-D6DD6F59CD01}">
      <dgm:prSet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endParaRPr lang="en-GB" sz="2000" dirty="0"/>
        </a:p>
      </dgm:t>
    </dgm:pt>
    <dgm:pt modelId="{4AB6A27B-81DB-429B-9B85-CE558EC22BD7}" type="parTrans" cxnId="{146D5983-FAFE-47B0-94E1-C838838AE916}">
      <dgm:prSet/>
      <dgm:spPr/>
      <dgm:t>
        <a:bodyPr/>
        <a:lstStyle/>
        <a:p>
          <a:endParaRPr lang="en-GB"/>
        </a:p>
      </dgm:t>
    </dgm:pt>
    <dgm:pt modelId="{19F91C76-57FB-4A1A-B524-BC37AE1716AD}" type="sibTrans" cxnId="{146D5983-FAFE-47B0-94E1-C838838AE916}">
      <dgm:prSet/>
      <dgm:spPr/>
      <dgm:t>
        <a:bodyPr/>
        <a:lstStyle/>
        <a:p>
          <a:endParaRPr lang="en-GB"/>
        </a:p>
      </dgm:t>
    </dgm:pt>
    <dgm:pt modelId="{93D4FA1B-D2ED-4189-B182-8BBEB49738FB}">
      <dgm:prSet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endParaRPr lang="en-GB" sz="2000" dirty="0"/>
        </a:p>
      </dgm:t>
    </dgm:pt>
    <dgm:pt modelId="{64BAA322-1EC2-4BDE-BE52-DCC42AA3E9DF}" type="parTrans" cxnId="{B47B3EAC-69CF-419E-BDB3-86066B324081}">
      <dgm:prSet/>
      <dgm:spPr/>
      <dgm:t>
        <a:bodyPr/>
        <a:lstStyle/>
        <a:p>
          <a:endParaRPr lang="en-GB"/>
        </a:p>
      </dgm:t>
    </dgm:pt>
    <dgm:pt modelId="{16F2D4E7-C170-4C11-8AE7-003F05557030}" type="sibTrans" cxnId="{B47B3EAC-69CF-419E-BDB3-86066B324081}">
      <dgm:prSet/>
      <dgm:spPr/>
      <dgm:t>
        <a:bodyPr/>
        <a:lstStyle/>
        <a:p>
          <a:endParaRPr lang="en-GB"/>
        </a:p>
      </dgm:t>
    </dgm:pt>
    <dgm:pt modelId="{D58F5A5C-F1CB-443C-9E4A-0ED4FDD4AB6B}">
      <dgm:prSet phldrT="[Text]" custT="1"/>
      <dgm:spPr>
        <a:ln w="19050"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GB" sz="2000" dirty="0"/>
            <a:t>Save the model.</a:t>
          </a:r>
        </a:p>
      </dgm:t>
    </dgm:pt>
    <dgm:pt modelId="{FEFAD07E-4E22-40B9-A178-2913196BECA4}" type="sibTrans" cxnId="{E2E3D44E-BBD5-49DD-B460-4E965CBFBE8D}">
      <dgm:prSet/>
      <dgm:spPr/>
      <dgm:t>
        <a:bodyPr/>
        <a:lstStyle/>
        <a:p>
          <a:endParaRPr lang="en-GB"/>
        </a:p>
      </dgm:t>
    </dgm:pt>
    <dgm:pt modelId="{4C748E94-88A9-41EE-B1F7-8A79430E1915}" type="parTrans" cxnId="{E2E3D44E-BBD5-49DD-B460-4E965CBFBE8D}">
      <dgm:prSet/>
      <dgm:spPr/>
      <dgm:t>
        <a:bodyPr/>
        <a:lstStyle/>
        <a:p>
          <a:endParaRPr lang="en-GB"/>
        </a:p>
      </dgm:t>
    </dgm:pt>
    <dgm:pt modelId="{BBFCFD03-F5C3-4BBA-B3CE-8855877DB299}" type="pres">
      <dgm:prSet presAssocID="{87F3A258-AA53-4A50-AEF6-1ABCBEC5B5B9}" presName="linearFlow" presStyleCnt="0">
        <dgm:presLayoutVars>
          <dgm:dir/>
          <dgm:animLvl val="lvl"/>
          <dgm:resizeHandles val="exact"/>
        </dgm:presLayoutVars>
      </dgm:prSet>
      <dgm:spPr/>
    </dgm:pt>
    <dgm:pt modelId="{2ABFDC8C-9B92-4EFB-B20B-9862E35F0663}" type="pres">
      <dgm:prSet presAssocID="{35C41B73-C09D-4134-B3CD-AA8C923EC6AC}" presName="composite" presStyleCnt="0"/>
      <dgm:spPr/>
    </dgm:pt>
    <dgm:pt modelId="{9CAFAD4E-60B9-4E76-B1E9-C847C57793ED}" type="pres">
      <dgm:prSet presAssocID="{35C41B73-C09D-4134-B3CD-AA8C923EC6AC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F611B214-BB58-46C2-BF87-A446CE40FB70}" type="pres">
      <dgm:prSet presAssocID="{35C41B73-C09D-4134-B3CD-AA8C923EC6AC}" presName="descendantText" presStyleLbl="alignAcc1" presStyleIdx="0" presStyleCnt="7">
        <dgm:presLayoutVars>
          <dgm:bulletEnabled val="1"/>
        </dgm:presLayoutVars>
      </dgm:prSet>
      <dgm:spPr/>
    </dgm:pt>
    <dgm:pt modelId="{92957509-6D0D-4914-9798-006B2DD7C87A}" type="pres">
      <dgm:prSet presAssocID="{2DEBD71D-46D1-426D-9FEE-1B43A4F42C8C}" presName="sp" presStyleCnt="0"/>
      <dgm:spPr/>
    </dgm:pt>
    <dgm:pt modelId="{0C72C19C-E930-4A4C-B565-DA65C31341B3}" type="pres">
      <dgm:prSet presAssocID="{3D4E1813-C210-4D65-B343-4A588C6D7658}" presName="composite" presStyleCnt="0"/>
      <dgm:spPr/>
    </dgm:pt>
    <dgm:pt modelId="{93AB2794-4DA8-42A3-B8E6-516F11A205C2}" type="pres">
      <dgm:prSet presAssocID="{3D4E1813-C210-4D65-B343-4A588C6D765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B16DFA0-3CAC-41B5-BE91-23DE9A057729}" type="pres">
      <dgm:prSet presAssocID="{3D4E1813-C210-4D65-B343-4A588C6D7658}" presName="descendantText" presStyleLbl="alignAcc1" presStyleIdx="1" presStyleCnt="7">
        <dgm:presLayoutVars>
          <dgm:bulletEnabled val="1"/>
        </dgm:presLayoutVars>
      </dgm:prSet>
      <dgm:spPr/>
    </dgm:pt>
    <dgm:pt modelId="{62A410A1-5151-41A7-8217-F1C0775D76A2}" type="pres">
      <dgm:prSet presAssocID="{3384261C-0DC2-441B-B384-A40E085292F1}" presName="sp" presStyleCnt="0"/>
      <dgm:spPr/>
    </dgm:pt>
    <dgm:pt modelId="{23A2F1FE-EC20-4AC9-A722-0B0A279ECE47}" type="pres">
      <dgm:prSet presAssocID="{E956CC41-38F9-4A14-8EC1-97841B192D14}" presName="composite" presStyleCnt="0"/>
      <dgm:spPr/>
    </dgm:pt>
    <dgm:pt modelId="{3C3B7753-EEE9-4EB4-9D81-5231FB9C5ED0}" type="pres">
      <dgm:prSet presAssocID="{E956CC41-38F9-4A14-8EC1-97841B192D14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EA9089F-8940-4E52-B528-A5050A036B07}" type="pres">
      <dgm:prSet presAssocID="{E956CC41-38F9-4A14-8EC1-97841B192D14}" presName="descendantText" presStyleLbl="alignAcc1" presStyleIdx="2" presStyleCnt="7">
        <dgm:presLayoutVars>
          <dgm:bulletEnabled val="1"/>
        </dgm:presLayoutVars>
      </dgm:prSet>
      <dgm:spPr/>
    </dgm:pt>
    <dgm:pt modelId="{4BB057E7-855B-40C4-A569-A237A7578310}" type="pres">
      <dgm:prSet presAssocID="{FD21EC3C-E272-4230-AA90-B4D838F87B06}" presName="sp" presStyleCnt="0"/>
      <dgm:spPr/>
    </dgm:pt>
    <dgm:pt modelId="{C5F5C791-6ACD-43B5-88AE-B10CF41AC7A9}" type="pres">
      <dgm:prSet presAssocID="{913F0CCA-2239-4FA9-AEA6-9B5F9FD09AD8}" presName="composite" presStyleCnt="0"/>
      <dgm:spPr/>
    </dgm:pt>
    <dgm:pt modelId="{68AE5120-167A-4D1C-B707-12E7F18CF19C}" type="pres">
      <dgm:prSet presAssocID="{913F0CCA-2239-4FA9-AEA6-9B5F9FD09AD8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A530EBB0-0529-4367-9094-E5B01B45CC07}" type="pres">
      <dgm:prSet presAssocID="{913F0CCA-2239-4FA9-AEA6-9B5F9FD09AD8}" presName="descendantText" presStyleLbl="alignAcc1" presStyleIdx="3" presStyleCnt="7">
        <dgm:presLayoutVars>
          <dgm:bulletEnabled val="1"/>
        </dgm:presLayoutVars>
      </dgm:prSet>
      <dgm:spPr/>
    </dgm:pt>
    <dgm:pt modelId="{09302675-EB21-40C5-9BFF-367A91AFA236}" type="pres">
      <dgm:prSet presAssocID="{5CE35469-2967-404D-A9BB-C4E4052C0316}" presName="sp" presStyleCnt="0"/>
      <dgm:spPr/>
    </dgm:pt>
    <dgm:pt modelId="{18863E43-AE58-4FA0-9159-DF59CA1EA0FC}" type="pres">
      <dgm:prSet presAssocID="{C6236763-DBF2-4CFF-AE10-88474998B9CB}" presName="composite" presStyleCnt="0"/>
      <dgm:spPr/>
    </dgm:pt>
    <dgm:pt modelId="{841F481A-7B31-4B7E-8712-E4EDE37D4584}" type="pres">
      <dgm:prSet presAssocID="{C6236763-DBF2-4CFF-AE10-88474998B9C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F63D6C38-C08C-4285-8E07-FAC1B1A43B41}" type="pres">
      <dgm:prSet presAssocID="{C6236763-DBF2-4CFF-AE10-88474998B9CB}" presName="descendantText" presStyleLbl="alignAcc1" presStyleIdx="4" presStyleCnt="7">
        <dgm:presLayoutVars>
          <dgm:bulletEnabled val="1"/>
        </dgm:presLayoutVars>
      </dgm:prSet>
      <dgm:spPr/>
    </dgm:pt>
    <dgm:pt modelId="{C81555DE-9458-4C4D-BFD2-3399E0DCF6B2}" type="pres">
      <dgm:prSet presAssocID="{01A8D722-CF28-49F9-855D-1DCB334A73B0}" presName="sp" presStyleCnt="0"/>
      <dgm:spPr/>
    </dgm:pt>
    <dgm:pt modelId="{298F44E4-7095-4B95-8775-EBB168AB25F9}" type="pres">
      <dgm:prSet presAssocID="{C2E22A8B-DB99-4F11-960E-48FF6F536FE4}" presName="composite" presStyleCnt="0"/>
      <dgm:spPr/>
    </dgm:pt>
    <dgm:pt modelId="{658D2D76-6F7E-4EF4-9517-25A2BF55E5F8}" type="pres">
      <dgm:prSet presAssocID="{C2E22A8B-DB99-4F11-960E-48FF6F536FE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348F2540-6B54-4AF9-94B8-10B372DA4CD5}" type="pres">
      <dgm:prSet presAssocID="{C2E22A8B-DB99-4F11-960E-48FF6F536FE4}" presName="descendantText" presStyleLbl="alignAcc1" presStyleIdx="5" presStyleCnt="7">
        <dgm:presLayoutVars>
          <dgm:bulletEnabled val="1"/>
        </dgm:presLayoutVars>
      </dgm:prSet>
      <dgm:spPr/>
    </dgm:pt>
    <dgm:pt modelId="{987B9908-B051-4ABD-BD52-703DEC00D8E1}" type="pres">
      <dgm:prSet presAssocID="{550054BF-A88F-4683-AEC0-7A90C1130027}" presName="sp" presStyleCnt="0"/>
      <dgm:spPr/>
    </dgm:pt>
    <dgm:pt modelId="{8B950C79-3946-468A-B689-077B5D0754F6}" type="pres">
      <dgm:prSet presAssocID="{F5217A50-8F5B-49D8-82A8-D1D729533050}" presName="composite" presStyleCnt="0"/>
      <dgm:spPr/>
    </dgm:pt>
    <dgm:pt modelId="{7C87E6A7-1CF1-402C-9CBD-B23E688DFBF5}" type="pres">
      <dgm:prSet presAssocID="{F5217A50-8F5B-49D8-82A8-D1D72953305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13652D91-F2C7-4787-8355-AD279F01E1F8}" type="pres">
      <dgm:prSet presAssocID="{F5217A50-8F5B-49D8-82A8-D1D729533050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F0A8E02-3CFF-4495-88FB-6A2DCC771E66}" srcId="{913F0CCA-2239-4FA9-AEA6-9B5F9FD09AD8}" destId="{D2193CD8-17B2-4C4E-8678-100847D0CA86}" srcOrd="0" destOrd="0" parTransId="{4C9D3B5F-2BBC-436F-A3F9-3A0B997DD8AF}" sibTransId="{84209942-F936-4B6F-AF1A-8078BB12DC69}"/>
    <dgm:cxn modelId="{2382C902-A9A6-460C-B729-6EBE81CCF4A9}" srcId="{C2E22A8B-DB99-4F11-960E-48FF6F536FE4}" destId="{DE381C57-7B6C-4233-8F44-6C41B08893FE}" srcOrd="0" destOrd="0" parTransId="{EB229C5F-20C5-4AF2-84CE-D55C4D1533A2}" sibTransId="{D19BC31D-D633-405A-9EAB-0C8B953DFF8A}"/>
    <dgm:cxn modelId="{C8944210-2AC3-4AFD-80D0-6CBCE69C45F0}" type="presOf" srcId="{8E52FD18-B191-41FD-9B44-C8BD86182DFC}" destId="{F63D6C38-C08C-4285-8E07-FAC1B1A43B41}" srcOrd="0" destOrd="2" presId="urn:microsoft.com/office/officeart/2005/8/layout/chevron2"/>
    <dgm:cxn modelId="{6C0BF311-6B1B-4145-8816-52770F55A254}" srcId="{87F3A258-AA53-4A50-AEF6-1ABCBEC5B5B9}" destId="{3D4E1813-C210-4D65-B343-4A588C6D7658}" srcOrd="1" destOrd="0" parTransId="{E81BDE23-2BEC-42CA-9083-1D694BB608E0}" sibTransId="{3384261C-0DC2-441B-B384-A40E085292F1}"/>
    <dgm:cxn modelId="{22AB5A12-B1DA-4161-A324-3E89D1825E6D}" type="presOf" srcId="{456A3974-BF74-4D3B-BEFA-D8816E365ED5}" destId="{F63D6C38-C08C-4285-8E07-FAC1B1A43B41}" srcOrd="0" destOrd="0" presId="urn:microsoft.com/office/officeart/2005/8/layout/chevron2"/>
    <dgm:cxn modelId="{3821C51F-3BC2-46D0-B34C-F47475BADCE4}" type="presOf" srcId="{C2E22A8B-DB99-4F11-960E-48FF6F536FE4}" destId="{658D2D76-6F7E-4EF4-9517-25A2BF55E5F8}" srcOrd="0" destOrd="0" presId="urn:microsoft.com/office/officeart/2005/8/layout/chevron2"/>
    <dgm:cxn modelId="{B9189924-2441-437F-97E4-6DEA59A9D270}" srcId="{E956CC41-38F9-4A14-8EC1-97841B192D14}" destId="{9A0E04C2-024E-434B-BBD9-2FC834F196B9}" srcOrd="0" destOrd="0" parTransId="{40E83CE2-2672-4104-B9B4-BAFB14053C71}" sibTransId="{C95D5A95-1505-444F-9885-28900FB70473}"/>
    <dgm:cxn modelId="{7D4B1F2C-08E9-443F-988D-968661A920FB}" srcId="{3D4E1813-C210-4D65-B343-4A588C6D7658}" destId="{4C753C6C-679F-4D01-8BC6-869ECD7D9396}" srcOrd="0" destOrd="0" parTransId="{922BD172-5211-4A9C-9956-82AE18B30C90}" sibTransId="{625756EE-F2B6-42AC-8CF7-113ABE49FC1F}"/>
    <dgm:cxn modelId="{A622A132-D4CD-4C67-A74C-089D0B1FCFA9}" type="presOf" srcId="{D58F5A5C-F1CB-443C-9E4A-0ED4FDD4AB6B}" destId="{13652D91-F2C7-4787-8355-AD279F01E1F8}" srcOrd="0" destOrd="1" presId="urn:microsoft.com/office/officeart/2005/8/layout/chevron2"/>
    <dgm:cxn modelId="{F21FF73D-5988-4808-B9E1-AD80B6D2E1C3}" type="presOf" srcId="{F5217A50-8F5B-49D8-82A8-D1D729533050}" destId="{7C87E6A7-1CF1-402C-9CBD-B23E688DFBF5}" srcOrd="0" destOrd="0" presId="urn:microsoft.com/office/officeart/2005/8/layout/chevron2"/>
    <dgm:cxn modelId="{02A03241-C1E0-4C1B-9FF2-9DC5054A3859}" type="presOf" srcId="{34AA7B7D-F4D4-40C0-9BB9-2A94389C871A}" destId="{F63D6C38-C08C-4285-8E07-FAC1B1A43B41}" srcOrd="0" destOrd="1" presId="urn:microsoft.com/office/officeart/2005/8/layout/chevron2"/>
    <dgm:cxn modelId="{7501B564-0ED2-44C9-AF7E-1B867A763C98}" srcId="{913F0CCA-2239-4FA9-AEA6-9B5F9FD09AD8}" destId="{FD08C4B4-1C0A-4D15-B0D6-404D59153A28}" srcOrd="1" destOrd="0" parTransId="{8EF6F3A6-5463-4D25-B710-D664E31E3E06}" sibTransId="{3748F1B9-0EB6-497D-9350-3EA3F129D752}"/>
    <dgm:cxn modelId="{03AA9547-7495-4684-AF82-E694D0216EFA}" type="presOf" srcId="{3D4E1813-C210-4D65-B343-4A588C6D7658}" destId="{93AB2794-4DA8-42A3-B8E6-516F11A205C2}" srcOrd="0" destOrd="0" presId="urn:microsoft.com/office/officeart/2005/8/layout/chevron2"/>
    <dgm:cxn modelId="{4882586A-D0AF-4CEB-838F-E1A2FB98274B}" srcId="{87F3A258-AA53-4A50-AEF6-1ABCBEC5B5B9}" destId="{C6236763-DBF2-4CFF-AE10-88474998B9CB}" srcOrd="4" destOrd="0" parTransId="{D5311E25-6CAF-453B-9547-AA81E620D0FF}" sibTransId="{01A8D722-CF28-49F9-855D-1DCB334A73B0}"/>
    <dgm:cxn modelId="{E2E3D44E-BBD5-49DD-B460-4E965CBFBE8D}" srcId="{F5217A50-8F5B-49D8-82A8-D1D729533050}" destId="{D58F5A5C-F1CB-443C-9E4A-0ED4FDD4AB6B}" srcOrd="1" destOrd="0" parTransId="{4C748E94-88A9-41EE-B1F7-8A79430E1915}" sibTransId="{FEFAD07E-4E22-40B9-A178-2913196BECA4}"/>
    <dgm:cxn modelId="{7F656C70-45AD-4796-B3EF-6C5D04040313}" srcId="{87F3A258-AA53-4A50-AEF6-1ABCBEC5B5B9}" destId="{35C41B73-C09D-4134-B3CD-AA8C923EC6AC}" srcOrd="0" destOrd="0" parTransId="{8742A37D-A901-40E2-AACB-C5FADF43881C}" sibTransId="{2DEBD71D-46D1-426D-9FEE-1B43A4F42C8C}"/>
    <dgm:cxn modelId="{A759F150-F6FB-4628-BC1C-ED8F48603934}" type="presOf" srcId="{82E76FA6-8F22-4A9E-BC29-D6DD6F59CD01}" destId="{13652D91-F2C7-4787-8355-AD279F01E1F8}" srcOrd="0" destOrd="0" presId="urn:microsoft.com/office/officeart/2005/8/layout/chevron2"/>
    <dgm:cxn modelId="{DE80EE52-BCEC-4FED-A169-E0446CEBE17D}" type="presOf" srcId="{D048EC6D-C01B-4F4B-B748-A6D40EBEE0A7}" destId="{A530EBB0-0529-4367-9094-E5B01B45CC07}" srcOrd="0" destOrd="2" presId="urn:microsoft.com/office/officeart/2005/8/layout/chevron2"/>
    <dgm:cxn modelId="{1BF14D76-2A5A-4579-9B08-01507D561625}" srcId="{C6236763-DBF2-4CFF-AE10-88474998B9CB}" destId="{34AA7B7D-F4D4-40C0-9BB9-2A94389C871A}" srcOrd="1" destOrd="0" parTransId="{405E23B9-11AA-4BC7-8055-9E08C75BE8FE}" sibTransId="{76EAA235-890A-4B61-8A51-EEF4D9E9B50D}"/>
    <dgm:cxn modelId="{A6D38A76-1FB1-4484-8231-01616566FAB4}" srcId="{913F0CCA-2239-4FA9-AEA6-9B5F9FD09AD8}" destId="{D048EC6D-C01B-4F4B-B748-A6D40EBEE0A7}" srcOrd="2" destOrd="0" parTransId="{3EB3B45A-D209-4B62-B00C-0BBCE567006E}" sibTransId="{A4DBEE61-0775-41F3-B723-68A14915ADCA}"/>
    <dgm:cxn modelId="{6D8FD077-56E2-4D95-9ED4-DCCF432D65EE}" type="presOf" srcId="{87F3A258-AA53-4A50-AEF6-1ABCBEC5B5B9}" destId="{BBFCFD03-F5C3-4BBA-B3CE-8855877DB299}" srcOrd="0" destOrd="0" presId="urn:microsoft.com/office/officeart/2005/8/layout/chevron2"/>
    <dgm:cxn modelId="{6599C259-20C9-4A94-8C64-5771D976F674}" type="presOf" srcId="{913F0CCA-2239-4FA9-AEA6-9B5F9FD09AD8}" destId="{68AE5120-167A-4D1C-B707-12E7F18CF19C}" srcOrd="0" destOrd="0" presId="urn:microsoft.com/office/officeart/2005/8/layout/chevron2"/>
    <dgm:cxn modelId="{AC84BA7B-C083-42A3-A1FF-37291D8566EA}" srcId="{87F3A258-AA53-4A50-AEF6-1ABCBEC5B5B9}" destId="{913F0CCA-2239-4FA9-AEA6-9B5F9FD09AD8}" srcOrd="3" destOrd="0" parTransId="{38DC101E-CBD6-4F44-A695-72DB2D6D5D88}" sibTransId="{5CE35469-2967-404D-A9BB-C4E4052C0316}"/>
    <dgm:cxn modelId="{EB767E7D-7ECA-4566-9EEB-3150628371D5}" srcId="{C2E22A8B-DB99-4F11-960E-48FF6F536FE4}" destId="{D12C32CC-1991-4496-BFAF-C64D9D376F09}" srcOrd="2" destOrd="0" parTransId="{8FAFC817-4DFE-4659-BC19-6A8FA72B57F9}" sibTransId="{A8E75C3A-F552-4E19-8099-9C24BD9F2E6C}"/>
    <dgm:cxn modelId="{146D5983-FAFE-47B0-94E1-C838838AE916}" srcId="{F5217A50-8F5B-49D8-82A8-D1D729533050}" destId="{82E76FA6-8F22-4A9E-BC29-D6DD6F59CD01}" srcOrd="0" destOrd="0" parTransId="{4AB6A27B-81DB-429B-9B85-CE558EC22BD7}" sibTransId="{19F91C76-57FB-4A1A-B524-BC37AE1716AD}"/>
    <dgm:cxn modelId="{4DA28A88-3A82-46D8-AA71-07D7E9227F71}" type="presOf" srcId="{35C41B73-C09D-4134-B3CD-AA8C923EC6AC}" destId="{9CAFAD4E-60B9-4E76-B1E9-C847C57793ED}" srcOrd="0" destOrd="0" presId="urn:microsoft.com/office/officeart/2005/8/layout/chevron2"/>
    <dgm:cxn modelId="{2F1A0B8F-08F8-4F73-8C39-AD5A23EDCEF9}" srcId="{35C41B73-C09D-4134-B3CD-AA8C923EC6AC}" destId="{06EFE0FF-EBBF-4F8C-9A80-67AED87208EB}" srcOrd="0" destOrd="0" parTransId="{9D0DA1DB-281C-452D-80FE-292A5566EB97}" sibTransId="{0734AF3C-4E68-4B6E-BDF0-DFDA6175E21F}"/>
    <dgm:cxn modelId="{ECF29B93-1FBF-4EC7-80BE-95F2541B9A91}" type="presOf" srcId="{9A0E04C2-024E-434B-BBD9-2FC834F196B9}" destId="{5EA9089F-8940-4E52-B528-A5050A036B07}" srcOrd="0" destOrd="0" presId="urn:microsoft.com/office/officeart/2005/8/layout/chevron2"/>
    <dgm:cxn modelId="{A883C094-47B5-4697-BFAF-0FB88872E376}" type="presOf" srcId="{E956CC41-38F9-4A14-8EC1-97841B192D14}" destId="{3C3B7753-EEE9-4EB4-9D81-5231FB9C5ED0}" srcOrd="0" destOrd="0" presId="urn:microsoft.com/office/officeart/2005/8/layout/chevron2"/>
    <dgm:cxn modelId="{0F1E6D9A-FC1C-4F4A-822A-C1EDEE2D86E7}" type="presOf" srcId="{FD08C4B4-1C0A-4D15-B0D6-404D59153A28}" destId="{A530EBB0-0529-4367-9094-E5B01B45CC07}" srcOrd="0" destOrd="1" presId="urn:microsoft.com/office/officeart/2005/8/layout/chevron2"/>
    <dgm:cxn modelId="{A13D52A6-B799-4D16-BAB9-56498C055FA0}" type="presOf" srcId="{C6236763-DBF2-4CFF-AE10-88474998B9CB}" destId="{841F481A-7B31-4B7E-8712-E4EDE37D4584}" srcOrd="0" destOrd="0" presId="urn:microsoft.com/office/officeart/2005/8/layout/chevron2"/>
    <dgm:cxn modelId="{B47B3EAC-69CF-419E-BDB3-86066B324081}" srcId="{F5217A50-8F5B-49D8-82A8-D1D729533050}" destId="{93D4FA1B-D2ED-4189-B182-8BBEB49738FB}" srcOrd="2" destOrd="0" parTransId="{64BAA322-1EC2-4BDE-BE52-DCC42AA3E9DF}" sibTransId="{16F2D4E7-C170-4C11-8AE7-003F05557030}"/>
    <dgm:cxn modelId="{18C13CAD-AA93-4A94-8BDA-3AEB4A5E8D32}" srcId="{87F3A258-AA53-4A50-AEF6-1ABCBEC5B5B9}" destId="{F5217A50-8F5B-49D8-82A8-D1D729533050}" srcOrd="6" destOrd="0" parTransId="{32A124FF-253D-4D0D-9B58-2D4C8AC5485D}" sibTransId="{E218CFD0-18BF-44B4-A973-092745022092}"/>
    <dgm:cxn modelId="{9F0C2DB5-F899-4670-A57F-90DCDB35CE08}" srcId="{87F3A258-AA53-4A50-AEF6-1ABCBEC5B5B9}" destId="{C2E22A8B-DB99-4F11-960E-48FF6F536FE4}" srcOrd="5" destOrd="0" parTransId="{730F93A2-AF80-4C9C-A2EB-6281F31013CC}" sibTransId="{550054BF-A88F-4683-AEC0-7A90C1130027}"/>
    <dgm:cxn modelId="{A2B004BB-1BCE-4E4C-99C5-B0DB895E64DB}" type="presOf" srcId="{93D4FA1B-D2ED-4189-B182-8BBEB49738FB}" destId="{13652D91-F2C7-4787-8355-AD279F01E1F8}" srcOrd="0" destOrd="2" presId="urn:microsoft.com/office/officeart/2005/8/layout/chevron2"/>
    <dgm:cxn modelId="{02DD68BF-635E-46C1-A44A-35360C219453}" type="presOf" srcId="{06EFE0FF-EBBF-4F8C-9A80-67AED87208EB}" destId="{F611B214-BB58-46C2-BF87-A446CE40FB70}" srcOrd="0" destOrd="0" presId="urn:microsoft.com/office/officeart/2005/8/layout/chevron2"/>
    <dgm:cxn modelId="{820AAEC6-621A-44FF-B4A8-7368F640D63E}" srcId="{C6236763-DBF2-4CFF-AE10-88474998B9CB}" destId="{8E52FD18-B191-41FD-9B44-C8BD86182DFC}" srcOrd="2" destOrd="0" parTransId="{027B4324-8556-4D93-865F-205DF9B541FA}" sibTransId="{60C4B343-6BBF-4610-B1B7-63305BDD2FC5}"/>
    <dgm:cxn modelId="{7CF54BCD-B3B2-4812-9BC7-7585CF29C742}" type="presOf" srcId="{C5D25F0A-737E-4ADD-B936-67991475730E}" destId="{348F2540-6B54-4AF9-94B8-10B372DA4CD5}" srcOrd="0" destOrd="1" presId="urn:microsoft.com/office/officeart/2005/8/layout/chevron2"/>
    <dgm:cxn modelId="{BC178ED0-E08E-43B4-B449-B135C741414A}" type="presOf" srcId="{D12C32CC-1991-4496-BFAF-C64D9D376F09}" destId="{348F2540-6B54-4AF9-94B8-10B372DA4CD5}" srcOrd="0" destOrd="2" presId="urn:microsoft.com/office/officeart/2005/8/layout/chevron2"/>
    <dgm:cxn modelId="{820BDFD6-38BA-4065-A530-41BF7D955CE3}" type="presOf" srcId="{4C753C6C-679F-4D01-8BC6-869ECD7D9396}" destId="{8B16DFA0-3CAC-41B5-BE91-23DE9A057729}" srcOrd="0" destOrd="0" presId="urn:microsoft.com/office/officeart/2005/8/layout/chevron2"/>
    <dgm:cxn modelId="{00720DE1-B99F-4E00-B27F-83A8C3D0C094}" srcId="{C2E22A8B-DB99-4F11-960E-48FF6F536FE4}" destId="{C5D25F0A-737E-4ADD-B936-67991475730E}" srcOrd="1" destOrd="0" parTransId="{CCA8B3E7-B37A-42EF-B40F-331A29C4D37B}" sibTransId="{236A8D58-6370-4C3A-A296-AAC85EE786DD}"/>
    <dgm:cxn modelId="{B29596E3-6D27-4C07-A259-CACE6FD7CCC1}" srcId="{87F3A258-AA53-4A50-AEF6-1ABCBEC5B5B9}" destId="{E956CC41-38F9-4A14-8EC1-97841B192D14}" srcOrd="2" destOrd="0" parTransId="{BB638F82-3567-4933-8246-ED8185051740}" sibTransId="{FD21EC3C-E272-4230-AA90-B4D838F87B06}"/>
    <dgm:cxn modelId="{F42E91F4-30C6-49D9-8AD9-8F9A670D699A}" type="presOf" srcId="{DE381C57-7B6C-4233-8F44-6C41B08893FE}" destId="{348F2540-6B54-4AF9-94B8-10B372DA4CD5}" srcOrd="0" destOrd="0" presId="urn:microsoft.com/office/officeart/2005/8/layout/chevron2"/>
    <dgm:cxn modelId="{FDFA4AFC-FCB9-4228-A0A2-D73F4C7B46DD}" type="presOf" srcId="{D2193CD8-17B2-4C4E-8678-100847D0CA86}" destId="{A530EBB0-0529-4367-9094-E5B01B45CC07}" srcOrd="0" destOrd="0" presId="urn:microsoft.com/office/officeart/2005/8/layout/chevron2"/>
    <dgm:cxn modelId="{7162F1FE-FF27-4B47-BE9F-2BD4B2EF741F}" srcId="{C6236763-DBF2-4CFF-AE10-88474998B9CB}" destId="{456A3974-BF74-4D3B-BEFA-D8816E365ED5}" srcOrd="0" destOrd="0" parTransId="{40F17893-01C0-4893-A535-8B2BBD84A9E3}" sibTransId="{C272D625-F6A2-45FA-9132-E1E47EAB0F5C}"/>
    <dgm:cxn modelId="{19633187-6284-45E9-93FA-7B7D38DB51B9}" type="presParOf" srcId="{BBFCFD03-F5C3-4BBA-B3CE-8855877DB299}" destId="{2ABFDC8C-9B92-4EFB-B20B-9862E35F0663}" srcOrd="0" destOrd="0" presId="urn:microsoft.com/office/officeart/2005/8/layout/chevron2"/>
    <dgm:cxn modelId="{FBF4F613-0FBC-4950-A8D5-7EACB27CDF05}" type="presParOf" srcId="{2ABFDC8C-9B92-4EFB-B20B-9862E35F0663}" destId="{9CAFAD4E-60B9-4E76-B1E9-C847C57793ED}" srcOrd="0" destOrd="0" presId="urn:microsoft.com/office/officeart/2005/8/layout/chevron2"/>
    <dgm:cxn modelId="{1D046543-A4C6-46F7-ACA6-0BB541217561}" type="presParOf" srcId="{2ABFDC8C-9B92-4EFB-B20B-9862E35F0663}" destId="{F611B214-BB58-46C2-BF87-A446CE40FB70}" srcOrd="1" destOrd="0" presId="urn:microsoft.com/office/officeart/2005/8/layout/chevron2"/>
    <dgm:cxn modelId="{BCF5E47D-8D01-4B37-AAEA-A52ED2D2F012}" type="presParOf" srcId="{BBFCFD03-F5C3-4BBA-B3CE-8855877DB299}" destId="{92957509-6D0D-4914-9798-006B2DD7C87A}" srcOrd="1" destOrd="0" presId="urn:microsoft.com/office/officeart/2005/8/layout/chevron2"/>
    <dgm:cxn modelId="{755C1AD8-C91C-4C85-B6E8-F33741ADB39E}" type="presParOf" srcId="{BBFCFD03-F5C3-4BBA-B3CE-8855877DB299}" destId="{0C72C19C-E930-4A4C-B565-DA65C31341B3}" srcOrd="2" destOrd="0" presId="urn:microsoft.com/office/officeart/2005/8/layout/chevron2"/>
    <dgm:cxn modelId="{E311D02E-B287-40CA-A106-7B79D4DA8C7D}" type="presParOf" srcId="{0C72C19C-E930-4A4C-B565-DA65C31341B3}" destId="{93AB2794-4DA8-42A3-B8E6-516F11A205C2}" srcOrd="0" destOrd="0" presId="urn:microsoft.com/office/officeart/2005/8/layout/chevron2"/>
    <dgm:cxn modelId="{84CAFE10-70A6-4F56-86C2-1936A021899D}" type="presParOf" srcId="{0C72C19C-E930-4A4C-B565-DA65C31341B3}" destId="{8B16DFA0-3CAC-41B5-BE91-23DE9A057729}" srcOrd="1" destOrd="0" presId="urn:microsoft.com/office/officeart/2005/8/layout/chevron2"/>
    <dgm:cxn modelId="{81FFC5E6-3CC9-4C60-BA93-E35C8405B0A7}" type="presParOf" srcId="{BBFCFD03-F5C3-4BBA-B3CE-8855877DB299}" destId="{62A410A1-5151-41A7-8217-F1C0775D76A2}" srcOrd="3" destOrd="0" presId="urn:microsoft.com/office/officeart/2005/8/layout/chevron2"/>
    <dgm:cxn modelId="{DCFD8604-AA7B-48E2-BCDA-FE2E5F8C32A3}" type="presParOf" srcId="{BBFCFD03-F5C3-4BBA-B3CE-8855877DB299}" destId="{23A2F1FE-EC20-4AC9-A722-0B0A279ECE47}" srcOrd="4" destOrd="0" presId="urn:microsoft.com/office/officeart/2005/8/layout/chevron2"/>
    <dgm:cxn modelId="{19E17375-CB6A-44F4-8881-9BF96A180C19}" type="presParOf" srcId="{23A2F1FE-EC20-4AC9-A722-0B0A279ECE47}" destId="{3C3B7753-EEE9-4EB4-9D81-5231FB9C5ED0}" srcOrd="0" destOrd="0" presId="urn:microsoft.com/office/officeart/2005/8/layout/chevron2"/>
    <dgm:cxn modelId="{7B07C781-6DB0-46CC-A0D3-2E466530F88C}" type="presParOf" srcId="{23A2F1FE-EC20-4AC9-A722-0B0A279ECE47}" destId="{5EA9089F-8940-4E52-B528-A5050A036B07}" srcOrd="1" destOrd="0" presId="urn:microsoft.com/office/officeart/2005/8/layout/chevron2"/>
    <dgm:cxn modelId="{6AA7F8EB-59E8-4E58-9AEB-9FDC407A9F6C}" type="presParOf" srcId="{BBFCFD03-F5C3-4BBA-B3CE-8855877DB299}" destId="{4BB057E7-855B-40C4-A569-A237A7578310}" srcOrd="5" destOrd="0" presId="urn:microsoft.com/office/officeart/2005/8/layout/chevron2"/>
    <dgm:cxn modelId="{E1E34C90-7D8D-4C6A-B88F-91EC1340EF98}" type="presParOf" srcId="{BBFCFD03-F5C3-4BBA-B3CE-8855877DB299}" destId="{C5F5C791-6ACD-43B5-88AE-B10CF41AC7A9}" srcOrd="6" destOrd="0" presId="urn:microsoft.com/office/officeart/2005/8/layout/chevron2"/>
    <dgm:cxn modelId="{25C6B3D3-B09C-44B2-8150-30590F0245E3}" type="presParOf" srcId="{C5F5C791-6ACD-43B5-88AE-B10CF41AC7A9}" destId="{68AE5120-167A-4D1C-B707-12E7F18CF19C}" srcOrd="0" destOrd="0" presId="urn:microsoft.com/office/officeart/2005/8/layout/chevron2"/>
    <dgm:cxn modelId="{5DD9252E-5860-4A9C-AFE7-A95F142901E3}" type="presParOf" srcId="{C5F5C791-6ACD-43B5-88AE-B10CF41AC7A9}" destId="{A530EBB0-0529-4367-9094-E5B01B45CC07}" srcOrd="1" destOrd="0" presId="urn:microsoft.com/office/officeart/2005/8/layout/chevron2"/>
    <dgm:cxn modelId="{B95743E7-C536-4E9D-A65D-3E0052122728}" type="presParOf" srcId="{BBFCFD03-F5C3-4BBA-B3CE-8855877DB299}" destId="{09302675-EB21-40C5-9BFF-367A91AFA236}" srcOrd="7" destOrd="0" presId="urn:microsoft.com/office/officeart/2005/8/layout/chevron2"/>
    <dgm:cxn modelId="{7E8F2F98-300A-45D3-BC84-F8274711DD70}" type="presParOf" srcId="{BBFCFD03-F5C3-4BBA-B3CE-8855877DB299}" destId="{18863E43-AE58-4FA0-9159-DF59CA1EA0FC}" srcOrd="8" destOrd="0" presId="urn:microsoft.com/office/officeart/2005/8/layout/chevron2"/>
    <dgm:cxn modelId="{F525E3E1-D2B9-4535-8A7F-EFDFE75ED1A7}" type="presParOf" srcId="{18863E43-AE58-4FA0-9159-DF59CA1EA0FC}" destId="{841F481A-7B31-4B7E-8712-E4EDE37D4584}" srcOrd="0" destOrd="0" presId="urn:microsoft.com/office/officeart/2005/8/layout/chevron2"/>
    <dgm:cxn modelId="{7C7F486E-ADE9-449D-A129-8DEA7D52F1E2}" type="presParOf" srcId="{18863E43-AE58-4FA0-9159-DF59CA1EA0FC}" destId="{F63D6C38-C08C-4285-8E07-FAC1B1A43B41}" srcOrd="1" destOrd="0" presId="urn:microsoft.com/office/officeart/2005/8/layout/chevron2"/>
    <dgm:cxn modelId="{D7B6E31E-297B-4F5B-9207-73845894503C}" type="presParOf" srcId="{BBFCFD03-F5C3-4BBA-B3CE-8855877DB299}" destId="{C81555DE-9458-4C4D-BFD2-3399E0DCF6B2}" srcOrd="9" destOrd="0" presId="urn:microsoft.com/office/officeart/2005/8/layout/chevron2"/>
    <dgm:cxn modelId="{3E71DFB8-9E93-43E1-ACCD-48EA81012912}" type="presParOf" srcId="{BBFCFD03-F5C3-4BBA-B3CE-8855877DB299}" destId="{298F44E4-7095-4B95-8775-EBB168AB25F9}" srcOrd="10" destOrd="0" presId="urn:microsoft.com/office/officeart/2005/8/layout/chevron2"/>
    <dgm:cxn modelId="{803ED272-7606-4D98-9A82-3320C5D9CC58}" type="presParOf" srcId="{298F44E4-7095-4B95-8775-EBB168AB25F9}" destId="{658D2D76-6F7E-4EF4-9517-25A2BF55E5F8}" srcOrd="0" destOrd="0" presId="urn:microsoft.com/office/officeart/2005/8/layout/chevron2"/>
    <dgm:cxn modelId="{1ACA262D-90F1-41BC-A967-B91707349E2D}" type="presParOf" srcId="{298F44E4-7095-4B95-8775-EBB168AB25F9}" destId="{348F2540-6B54-4AF9-94B8-10B372DA4CD5}" srcOrd="1" destOrd="0" presId="urn:microsoft.com/office/officeart/2005/8/layout/chevron2"/>
    <dgm:cxn modelId="{C492A108-439F-4014-9A11-8976A68BB3C3}" type="presParOf" srcId="{BBFCFD03-F5C3-4BBA-B3CE-8855877DB299}" destId="{987B9908-B051-4ABD-BD52-703DEC00D8E1}" srcOrd="11" destOrd="0" presId="urn:microsoft.com/office/officeart/2005/8/layout/chevron2"/>
    <dgm:cxn modelId="{81517820-B5CF-4F31-B384-94F0D56F001B}" type="presParOf" srcId="{BBFCFD03-F5C3-4BBA-B3CE-8855877DB299}" destId="{8B950C79-3946-468A-B689-077B5D0754F6}" srcOrd="12" destOrd="0" presId="urn:microsoft.com/office/officeart/2005/8/layout/chevron2"/>
    <dgm:cxn modelId="{2D73904F-9026-4A95-9CD9-0BAA80A6FA3F}" type="presParOf" srcId="{8B950C79-3946-468A-B689-077B5D0754F6}" destId="{7C87E6A7-1CF1-402C-9CBD-B23E688DFBF5}" srcOrd="0" destOrd="0" presId="urn:microsoft.com/office/officeart/2005/8/layout/chevron2"/>
    <dgm:cxn modelId="{5B7BAAF0-A38E-458D-A61E-D20F4BFD2B1E}" type="presParOf" srcId="{8B950C79-3946-468A-B689-077B5D0754F6}" destId="{13652D91-F2C7-4787-8355-AD279F01E1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674C7-B9C9-4923-9FEF-3D4356AB345E}">
      <dsp:nvSpPr>
        <dsp:cNvPr id="0" name=""/>
        <dsp:cNvSpPr/>
      </dsp:nvSpPr>
      <dsp:spPr>
        <a:xfrm>
          <a:off x="1903516" y="1513765"/>
          <a:ext cx="1771076" cy="639177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accent4">
                  <a:lumMod val="75000"/>
                </a:schemeClr>
              </a:solidFill>
            </a:rPr>
            <a:t>Food 101</a:t>
          </a:r>
        </a:p>
      </dsp:txBody>
      <dsp:txXfrm>
        <a:off x="1934718" y="1544967"/>
        <a:ext cx="1708672" cy="576773"/>
      </dsp:txXfrm>
    </dsp:sp>
    <dsp:sp modelId="{B9ABD0FE-AA44-4CB2-B590-C6F3BBBB8D24}">
      <dsp:nvSpPr>
        <dsp:cNvPr id="0" name=""/>
        <dsp:cNvSpPr/>
      </dsp:nvSpPr>
      <dsp:spPr>
        <a:xfrm rot="16185493">
          <a:off x="2471965" y="1199354"/>
          <a:ext cx="628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829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6D46A-1570-4B09-9EEC-3EF46587F4C3}">
      <dsp:nvSpPr>
        <dsp:cNvPr id="0" name=""/>
        <dsp:cNvSpPr/>
      </dsp:nvSpPr>
      <dsp:spPr>
        <a:xfrm>
          <a:off x="2434530" y="186843"/>
          <a:ext cx="698098" cy="698098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rgbClr val="00B0F0"/>
          </a:solidFill>
          <a:prstDash val="solid"/>
          <a:miter lim="800000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solidFill>
                <a:srgbClr val="00B0F0"/>
              </a:solidFill>
            </a:rPr>
            <a:t>Train</a:t>
          </a:r>
        </a:p>
      </dsp:txBody>
      <dsp:txXfrm>
        <a:off x="2468608" y="220921"/>
        <a:ext cx="629942" cy="629942"/>
      </dsp:txXfrm>
    </dsp:sp>
    <dsp:sp modelId="{BB58F7DA-A838-43D5-AC70-FD3D76844BEA}">
      <dsp:nvSpPr>
        <dsp:cNvPr id="0" name=""/>
        <dsp:cNvSpPr/>
      </dsp:nvSpPr>
      <dsp:spPr>
        <a:xfrm rot="2318265">
          <a:off x="3100290" y="2405580"/>
          <a:ext cx="8092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9221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D7F78-9024-4DF2-92C9-6794A07338E6}">
      <dsp:nvSpPr>
        <dsp:cNvPr id="0" name=""/>
        <dsp:cNvSpPr/>
      </dsp:nvSpPr>
      <dsp:spPr>
        <a:xfrm>
          <a:off x="3820946" y="2588186"/>
          <a:ext cx="698098" cy="698098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rgbClr val="00B0F0"/>
          </a:solidFill>
          <a:prstDash val="solid"/>
          <a:miter lim="800000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>
              <a:solidFill>
                <a:srgbClr val="00B0F0"/>
              </a:solidFill>
            </a:rPr>
            <a:t>Test</a:t>
          </a:r>
        </a:p>
      </dsp:txBody>
      <dsp:txXfrm>
        <a:off x="3855024" y="2622264"/>
        <a:ext cx="629942" cy="629942"/>
      </dsp:txXfrm>
    </dsp:sp>
    <dsp:sp modelId="{FBE52135-11B5-47D2-AB9F-837ADDC07695}">
      <dsp:nvSpPr>
        <dsp:cNvPr id="0" name=""/>
        <dsp:cNvSpPr/>
      </dsp:nvSpPr>
      <dsp:spPr>
        <a:xfrm rot="8494966">
          <a:off x="1761462" y="2370564"/>
          <a:ext cx="7004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044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AF2A1-C5FA-4CD6-8933-583A44BF9682}">
      <dsp:nvSpPr>
        <dsp:cNvPr id="0" name=""/>
        <dsp:cNvSpPr/>
      </dsp:nvSpPr>
      <dsp:spPr>
        <a:xfrm>
          <a:off x="728643" y="2588186"/>
          <a:ext cx="1337040" cy="698098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rgbClr val="00B0F0"/>
          </a:solidFill>
          <a:prstDash val="solid"/>
          <a:miter lim="800000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solidFill>
                <a:srgbClr val="00B0F0"/>
              </a:solidFill>
            </a:rPr>
            <a:t>Validation</a:t>
          </a:r>
        </a:p>
      </dsp:txBody>
      <dsp:txXfrm>
        <a:off x="762721" y="2622264"/>
        <a:ext cx="1268884" cy="629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FAD4E-60B9-4E76-B1E9-C847C57793ED}">
      <dsp:nvSpPr>
        <dsp:cNvPr id="0" name=""/>
        <dsp:cNvSpPr/>
      </dsp:nvSpPr>
      <dsp:spPr>
        <a:xfrm rot="5400000">
          <a:off x="-104383" y="109367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Arial Rounded MT Bold" panose="020F0704030504030204" pitchFamily="34" charset="0"/>
            </a:rPr>
            <a:t>1</a:t>
          </a:r>
        </a:p>
      </dsp:txBody>
      <dsp:txXfrm rot="-5400000">
        <a:off x="1" y="248544"/>
        <a:ext cx="487122" cy="208767"/>
      </dsp:txXfrm>
    </dsp:sp>
    <dsp:sp modelId="{F611B214-BB58-46C2-BF87-A446CE40FB70}">
      <dsp:nvSpPr>
        <dsp:cNvPr id="0" name=""/>
        <dsp:cNvSpPr/>
      </dsp:nvSpPr>
      <dsp:spPr>
        <a:xfrm rot="5400000">
          <a:off x="2720647" y="-2228539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Visualize and inspect the data.</a:t>
          </a:r>
        </a:p>
      </dsp:txBody>
      <dsp:txXfrm rot="-5400000">
        <a:off x="487123" y="27066"/>
        <a:ext cx="4897296" cy="408166"/>
      </dsp:txXfrm>
    </dsp:sp>
    <dsp:sp modelId="{93AB2794-4DA8-42A3-B8E6-516F11A205C2}">
      <dsp:nvSpPr>
        <dsp:cNvPr id="0" name=""/>
        <dsp:cNvSpPr/>
      </dsp:nvSpPr>
      <dsp:spPr>
        <a:xfrm rot="5400000">
          <a:off x="-104383" y="719940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2</a:t>
          </a:r>
        </a:p>
      </dsp:txBody>
      <dsp:txXfrm rot="-5400000">
        <a:off x="1" y="859117"/>
        <a:ext cx="487122" cy="208767"/>
      </dsp:txXfrm>
    </dsp:sp>
    <dsp:sp modelId="{8B16DFA0-3CAC-41B5-BE91-23DE9A057729}">
      <dsp:nvSpPr>
        <dsp:cNvPr id="0" name=""/>
        <dsp:cNvSpPr/>
      </dsp:nvSpPr>
      <dsp:spPr>
        <a:xfrm rot="5400000">
          <a:off x="2720647" y="-1617966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Prepare</a:t>
          </a:r>
          <a:r>
            <a:rPr lang="en-US" sz="800" kern="1200" dirty="0"/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and preprocess dataset.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487123" y="637639"/>
        <a:ext cx="4897296" cy="408166"/>
      </dsp:txXfrm>
    </dsp:sp>
    <dsp:sp modelId="{3C3B7753-EEE9-4EB4-9D81-5231FB9C5ED0}">
      <dsp:nvSpPr>
        <dsp:cNvPr id="0" name=""/>
        <dsp:cNvSpPr/>
      </dsp:nvSpPr>
      <dsp:spPr>
        <a:xfrm rot="5400000">
          <a:off x="-104383" y="1330514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3</a:t>
          </a:r>
        </a:p>
      </dsp:txBody>
      <dsp:txXfrm rot="-5400000">
        <a:off x="1" y="1469691"/>
        <a:ext cx="487122" cy="208767"/>
      </dsp:txXfrm>
    </dsp:sp>
    <dsp:sp modelId="{5EA9089F-8940-4E52-B528-A5050A036B07}">
      <dsp:nvSpPr>
        <dsp:cNvPr id="0" name=""/>
        <dsp:cNvSpPr/>
      </dsp:nvSpPr>
      <dsp:spPr>
        <a:xfrm rot="5400000">
          <a:off x="2720647" y="-1007393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Build CNN classification model.</a:t>
          </a:r>
        </a:p>
      </dsp:txBody>
      <dsp:txXfrm rot="-5400000">
        <a:off x="487123" y="1248212"/>
        <a:ext cx="4897296" cy="408166"/>
      </dsp:txXfrm>
    </dsp:sp>
    <dsp:sp modelId="{68AE5120-167A-4D1C-B707-12E7F18CF19C}">
      <dsp:nvSpPr>
        <dsp:cNvPr id="0" name=""/>
        <dsp:cNvSpPr/>
      </dsp:nvSpPr>
      <dsp:spPr>
        <a:xfrm rot="5400000">
          <a:off x="-104383" y="1941087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4</a:t>
          </a:r>
        </a:p>
      </dsp:txBody>
      <dsp:txXfrm rot="-5400000">
        <a:off x="1" y="2080264"/>
        <a:ext cx="487122" cy="208767"/>
      </dsp:txXfrm>
    </dsp:sp>
    <dsp:sp modelId="{A530EBB0-0529-4367-9094-E5B01B45CC07}">
      <dsp:nvSpPr>
        <dsp:cNvPr id="0" name=""/>
        <dsp:cNvSpPr/>
      </dsp:nvSpPr>
      <dsp:spPr>
        <a:xfrm rot="5400000">
          <a:off x="2720647" y="-396820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Fit the model.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/>
        </a:p>
      </dsp:txBody>
      <dsp:txXfrm rot="-5400000">
        <a:off x="487123" y="1858785"/>
        <a:ext cx="4897296" cy="408166"/>
      </dsp:txXfrm>
    </dsp:sp>
    <dsp:sp modelId="{841F481A-7B31-4B7E-8712-E4EDE37D4584}">
      <dsp:nvSpPr>
        <dsp:cNvPr id="0" name=""/>
        <dsp:cNvSpPr/>
      </dsp:nvSpPr>
      <dsp:spPr>
        <a:xfrm rot="5400000">
          <a:off x="-104383" y="2551660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5</a:t>
          </a:r>
        </a:p>
      </dsp:txBody>
      <dsp:txXfrm rot="-5400000">
        <a:off x="1" y="2690837"/>
        <a:ext cx="487122" cy="208767"/>
      </dsp:txXfrm>
    </dsp:sp>
    <dsp:sp modelId="{F63D6C38-C08C-4285-8E07-FAC1B1A43B41}">
      <dsp:nvSpPr>
        <dsp:cNvPr id="0" name=""/>
        <dsp:cNvSpPr/>
      </dsp:nvSpPr>
      <dsp:spPr>
        <a:xfrm rot="5400000">
          <a:off x="2720647" y="213752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Evaluate the model.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800" kern="1200"/>
        </a:p>
      </dsp:txBody>
      <dsp:txXfrm rot="-5400000">
        <a:off x="487123" y="2469358"/>
        <a:ext cx="4897296" cy="408166"/>
      </dsp:txXfrm>
    </dsp:sp>
    <dsp:sp modelId="{658D2D76-6F7E-4EF4-9517-25A2BF55E5F8}">
      <dsp:nvSpPr>
        <dsp:cNvPr id="0" name=""/>
        <dsp:cNvSpPr/>
      </dsp:nvSpPr>
      <dsp:spPr>
        <a:xfrm rot="5400000">
          <a:off x="-104383" y="3162233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6</a:t>
          </a:r>
        </a:p>
      </dsp:txBody>
      <dsp:txXfrm rot="-5400000">
        <a:off x="1" y="3301410"/>
        <a:ext cx="487122" cy="208767"/>
      </dsp:txXfrm>
    </dsp:sp>
    <dsp:sp modelId="{348F2540-6B54-4AF9-94B8-10B372DA4CD5}">
      <dsp:nvSpPr>
        <dsp:cNvPr id="0" name=""/>
        <dsp:cNvSpPr/>
      </dsp:nvSpPr>
      <dsp:spPr>
        <a:xfrm rot="5400000">
          <a:off x="2720647" y="824325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Improve the model through experimentation.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</dsp:txBody>
      <dsp:txXfrm rot="-5400000">
        <a:off x="487123" y="3079931"/>
        <a:ext cx="4897296" cy="408166"/>
      </dsp:txXfrm>
    </dsp:sp>
    <dsp:sp modelId="{7C87E6A7-1CF1-402C-9CBD-B23E688DFBF5}">
      <dsp:nvSpPr>
        <dsp:cNvPr id="0" name=""/>
        <dsp:cNvSpPr/>
      </dsp:nvSpPr>
      <dsp:spPr>
        <a:xfrm rot="5400000">
          <a:off x="-104383" y="3772806"/>
          <a:ext cx="695889" cy="487122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rial Rounded MT Bold" panose="020F0704030504030204" pitchFamily="34" charset="0"/>
            </a:rPr>
            <a:t>7</a:t>
          </a:r>
        </a:p>
      </dsp:txBody>
      <dsp:txXfrm rot="-5400000">
        <a:off x="1" y="3911983"/>
        <a:ext cx="487122" cy="208767"/>
      </dsp:txXfrm>
    </dsp:sp>
    <dsp:sp modelId="{13652D91-F2C7-4787-8355-AD279F01E1F8}">
      <dsp:nvSpPr>
        <dsp:cNvPr id="0" name=""/>
        <dsp:cNvSpPr/>
      </dsp:nvSpPr>
      <dsp:spPr>
        <a:xfrm rot="5400000">
          <a:off x="2720647" y="1434898"/>
          <a:ext cx="452328" cy="4919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dirty="0"/>
            <a:t>Save the model.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</dsp:txBody>
      <dsp:txXfrm rot="-5400000">
        <a:off x="487123" y="3690504"/>
        <a:ext cx="4897296" cy="40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9A04-5BC4-EA71-15D5-A49B0E42A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C09-4862-8395-B872-6F2AF025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8C6A-D433-7A5C-A788-6944E164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9F06-7D76-0CCF-51CB-A4F48966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3BBC-C9EE-4D96-AF19-B363FD9A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D50-F050-63D5-E8CB-5C2EC962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EDFBD-23A7-A941-4F63-105DAAC4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770C-586F-9165-6016-930CD21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3E30-99E0-2EEB-3759-A8E6EA4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2C22-2DA8-5671-CC23-70B08C60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F5044-D899-1A08-B155-89B669F6E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995A6-895A-CE38-1F26-A72C5475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ADBF-BD1F-F985-EA4C-FE6304D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CB23-79B2-BFCA-7FB1-8627A4D4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71F9-25CD-DB0E-C652-1F0F8FFF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A7F6-7AD7-2BE0-263B-CBC4494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FDF-4E8E-1779-C376-57D23A98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8655-B73E-7BE5-AE01-CC16298B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DDE7-7F2C-D086-5980-E1E24C7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7ADF-B132-9897-7E72-06C12674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06DA-1647-EC6A-141B-3803CA48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0A90-8058-1EC1-A78E-F8641A72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64FE-91D7-2EB2-04AB-15E4B26B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154E-C72B-5B10-4791-BE819D51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5857-A517-77E5-466D-BA829932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5668-5C1A-2510-2698-5899CB9F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AC65-8FAF-A84D-F355-EF6A6AAA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8DDB-033D-EFF5-DFD2-28999BE7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F00C-E675-5FB8-DAEF-2D658B4D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30CC-31B8-39FA-DD29-DCA52168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5858-98CF-0F1A-FB75-9917F825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71B-6F2A-B42B-8C78-DB74FE34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C288-5B19-5D24-E7BF-24AE23DC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38786-3553-1DEA-92AC-A8B08D39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9AF85-4A22-6D6D-E10F-3E7EE0AC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1F719-435E-394C-FE74-DF54F1DE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7EC2C-DDC1-7C32-FA40-4E6AE6A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BF3CC-CC26-0FA1-C940-8CC1594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676CB-9316-50E5-AEFC-F7E50495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A379-16A6-AD44-F387-1E36D50E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AFD31-E511-AF10-C878-EF5820D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E2445-76C9-218F-F2EA-3816790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6033D-88E9-291C-049A-0271610E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538F3-8386-9D4A-79A1-F0317B9A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C6FEE-CA67-D962-694C-D3DFD4A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82D66-0665-B276-A98A-5AE6E825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3E0-1F11-2322-AC33-4D7F1BB1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5DB2-BD8C-1BA3-4B9F-C2B55D98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C9C7-DD56-35FC-4A2C-D6815937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893E-A513-1B4D-D383-A29E8E39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30AA-4DB4-EB8B-05DF-03EED3C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20DB-8021-0C83-0DD0-9BB140FE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3123-815E-C4EC-EA42-23E47910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6C096-2C12-A14F-0759-04C9D4783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6EE47-F871-EEC6-1140-4DF9113E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71E19-1E31-1429-7528-5802D081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8EF22-8E94-A8DA-3779-23BA5C1C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29A4-83B7-46AA-4B30-683FCD39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E2158-A6AE-9200-065A-160BFE26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CEDF-9607-2619-9181-FAD3D718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DA0C-5956-7C68-FA1C-B85E5553E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9-DDB7-ED40-9177-EDC79465F9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8C19-1348-4669-8A68-CFEEFB46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08AD-38A1-05FF-1CD5-E27B766F3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EACB-A44D-2C46-8FA3-B131B07D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DA6-9861-CA7A-1563-07E03C15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7346"/>
            <a:ext cx="9144000" cy="1743307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+mn-lt"/>
              </a:rPr>
              <a:t>Food Recognition </a:t>
            </a:r>
            <a:r>
              <a:rPr lang="en-IN" b="1" dirty="0">
                <a:latin typeface="+mn-lt"/>
              </a:rPr>
              <a:t>System Using 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Classification Model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1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526F-75ED-EF80-92B0-2F7BDA1B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1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Dataset</a:t>
            </a:r>
          </a:p>
        </p:txBody>
      </p:sp>
      <p:pic>
        <p:nvPicPr>
          <p:cNvPr id="1026" name="Picture 2" descr="food101 | TensorFlow Datasets">
            <a:extLst>
              <a:ext uri="{FF2B5EF4-FFF2-40B4-BE49-F238E27FC236}">
                <a16:creationId xmlns:a16="http://schemas.microsoft.com/office/drawing/2014/main" id="{B56F3B62-F3D5-FBB7-2498-82E8B2AA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4" y="1356380"/>
            <a:ext cx="5370252" cy="5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B755BCD-CB72-FCCA-16AD-B7A6CC46B984}"/>
              </a:ext>
            </a:extLst>
          </p:cNvPr>
          <p:cNvSpPr/>
          <p:nvPr/>
        </p:nvSpPr>
        <p:spPr>
          <a:xfrm>
            <a:off x="5781584" y="3892858"/>
            <a:ext cx="562990" cy="29296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CD32D7-3A97-B186-C49C-DF818F0F3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245773"/>
              </p:ext>
            </p:extLst>
          </p:nvPr>
        </p:nvGraphicFramePr>
        <p:xfrm>
          <a:off x="5775666" y="2232676"/>
          <a:ext cx="5247689" cy="347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43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702B-CCE4-A1D6-4B00-7086657A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3417-D1D7-72FB-DD80-4B2866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9334" cy="4351338"/>
          </a:xfrm>
        </p:spPr>
        <p:txBody>
          <a:bodyPr/>
          <a:lstStyle/>
          <a:p>
            <a:r>
              <a:rPr lang="en-US" dirty="0"/>
              <a:t>Explore TensorFlow library. </a:t>
            </a:r>
          </a:p>
          <a:p>
            <a:r>
              <a:rPr lang="en-US" dirty="0"/>
              <a:t>Discover CNN and Computer   Vision techniques.</a:t>
            </a:r>
          </a:p>
          <a:p>
            <a:r>
              <a:rPr lang="en-US" dirty="0"/>
              <a:t>Improve our data           preprocessing skills.</a:t>
            </a:r>
          </a:p>
          <a:p>
            <a:r>
              <a:rPr lang="en-US" dirty="0"/>
              <a:t>Learn how to build                    better classification                models using                             neural networks.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410C5D-7FDE-868B-E928-FD6536CA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3" y="1553592"/>
            <a:ext cx="1752073" cy="1875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basic convolutional neural network structure for image classification...  | Download Scientific Diagram">
            <a:extLst>
              <a:ext uri="{FF2B5EF4-FFF2-40B4-BE49-F238E27FC236}">
                <a16:creationId xmlns:a16="http://schemas.microsoft.com/office/drawing/2014/main" id="{A7E19347-89A7-0ED7-4F2C-912E4B20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52" y="3878746"/>
            <a:ext cx="6902772" cy="229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9E2031-A1C5-1367-19EE-830C210F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88" y="2434657"/>
            <a:ext cx="1175182" cy="108919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A479317-16A9-A7CA-833F-5B50B86EAE17}"/>
              </a:ext>
            </a:extLst>
          </p:cNvPr>
          <p:cNvSpPr/>
          <p:nvPr/>
        </p:nvSpPr>
        <p:spPr>
          <a:xfrm rot="1022802">
            <a:off x="8377976" y="2680006"/>
            <a:ext cx="543137" cy="20942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4CDF75-3261-CA47-C94B-90F8A750CFAA}"/>
              </a:ext>
            </a:extLst>
          </p:cNvPr>
          <p:cNvSpPr/>
          <p:nvPr/>
        </p:nvSpPr>
        <p:spPr>
          <a:xfrm rot="3819603">
            <a:off x="7123624" y="3896584"/>
            <a:ext cx="543137" cy="20942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902A-C6D2-327C-A0BB-AF46DF1A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How does data look like in TensorFlow?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6FEF-6AB7-3876-74A7-4876145E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448" y="1825625"/>
            <a:ext cx="4319726" cy="4351338"/>
          </a:xfrm>
        </p:spPr>
        <p:txBody>
          <a:bodyPr/>
          <a:lstStyle/>
          <a:p>
            <a:r>
              <a:rPr lang="en-US" dirty="0"/>
              <a:t>Images are converted into tensors.</a:t>
            </a:r>
          </a:p>
          <a:p>
            <a:r>
              <a:rPr lang="en-US" dirty="0"/>
              <a:t>Shape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512, 512, 3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/>
              <a:t> compared to </a:t>
            </a:r>
            <a:r>
              <a:rPr lang="en-US" dirty="0" err="1"/>
              <a:t>numpy</a:t>
            </a:r>
            <a:r>
              <a:rPr lang="en-US" dirty="0"/>
              <a:t> arrays: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Are backed by the accelerator memory, GPU.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Many built-in functionalities to implement Deep-Learning.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Converting an image to a Torch Tensor in Python - GeeksforGeeks">
            <a:extLst>
              <a:ext uri="{FF2B5EF4-FFF2-40B4-BE49-F238E27FC236}">
                <a16:creationId xmlns:a16="http://schemas.microsoft.com/office/drawing/2014/main" id="{A46CA506-293C-7358-713B-1A22AFBCE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r="68714"/>
          <a:stretch/>
        </p:blipFill>
        <p:spPr bwMode="auto">
          <a:xfrm>
            <a:off x="7270806" y="1564824"/>
            <a:ext cx="1140421" cy="493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verting an image to a Torch Tensor in Python - GeeksforGeeks">
            <a:extLst>
              <a:ext uri="{FF2B5EF4-FFF2-40B4-BE49-F238E27FC236}">
                <a16:creationId xmlns:a16="http://schemas.microsoft.com/office/drawing/2014/main" id="{CE224FFE-4067-568C-2182-C0894135C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3" r="34559"/>
          <a:stretch/>
        </p:blipFill>
        <p:spPr bwMode="auto">
          <a:xfrm>
            <a:off x="8414684" y="1564824"/>
            <a:ext cx="611235" cy="49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6A39-8F49-75B7-C5DC-AF9195D5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General steps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DF237A2-E57A-9A27-A0AC-4CF290D92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64895"/>
              </p:ext>
            </p:extLst>
          </p:nvPr>
        </p:nvGraphicFramePr>
        <p:xfrm>
          <a:off x="3392750" y="1740023"/>
          <a:ext cx="5406500" cy="4369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2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DA6-9861-CA7A-1563-07E03C15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574"/>
            <a:ext cx="9144000" cy="802851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+mn-lt"/>
              </a:rPr>
              <a:t>Thank you for your attention.</a:t>
            </a:r>
            <a:endParaRPr lang="en-US" sz="5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299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Wingdings</vt:lpstr>
      <vt:lpstr>Office Theme</vt:lpstr>
      <vt:lpstr>Food Recognition System Using a Classification Model</vt:lpstr>
      <vt:lpstr>Dataset</vt:lpstr>
      <vt:lpstr>Why this topic?</vt:lpstr>
      <vt:lpstr>How does data look like in TensorFlow?</vt:lpstr>
      <vt:lpstr>General steps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vinod</dc:creator>
  <cp:lastModifiedBy>Ejsi Ejsi</cp:lastModifiedBy>
  <cp:revision>3</cp:revision>
  <dcterms:created xsi:type="dcterms:W3CDTF">2022-05-08T21:19:22Z</dcterms:created>
  <dcterms:modified xsi:type="dcterms:W3CDTF">2022-05-09T21:29:11Z</dcterms:modified>
</cp:coreProperties>
</file>