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Exp 9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Identity Access Management</a:t>
            </a:r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>
            <a:off x="1970260" y="1659878"/>
            <a:ext cx="10108613" cy="3802239"/>
            <a:chOff x="1335260" y="1024878"/>
            <a:chExt cx="10108613" cy="3802239"/>
          </a:xfrm>
        </p:grpSpPr>
        <p:sp>
          <p:nvSpPr>
            <p:cNvPr id="86" name="Google Shape;86;p13"/>
            <p:cNvSpPr/>
            <p:nvPr/>
          </p:nvSpPr>
          <p:spPr>
            <a:xfrm>
              <a:off x="1335260" y="1024878"/>
              <a:ext cx="182880" cy="365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2923649" y="1847838"/>
              <a:ext cx="182880" cy="365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9806473" y="3286925"/>
              <a:ext cx="1637400" cy="5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By</a:t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7902575" y="3805025"/>
              <a:ext cx="3290100" cy="5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Elvis D'souza (8333),</a:t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7719568" y="4309017"/>
              <a:ext cx="3656100" cy="5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Sherwyn D'souza (8334)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50"/>
            <a:ext cx="12192000" cy="683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IAM POLICIES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i="1" lang="en-US">
                <a:latin typeface="Arial"/>
                <a:ea typeface="Arial"/>
                <a:cs typeface="Arial"/>
                <a:sym typeface="Arial"/>
              </a:rPr>
              <a:t>Resource-based policies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 control what actions a specified principal can perform on that resource and under what conditions. Resource-based policies are inline policies, and there are no managed resource-based policies. To enable cross-account access, you can specify an entire account or IAM entities in another account as the principal in a resource-based policy.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030"/>
            <a:ext cx="12192001" cy="6825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91"/>
            <a:ext cx="12191999" cy="6850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0" y="0"/>
            <a:ext cx="12186899" cy="6860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121"/>
            <a:ext cx="12191999" cy="6880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971"/>
            <a:ext cx="12192000" cy="6881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29"/>
            <a:ext cx="12192000" cy="6844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/>
        </p:nvSpPr>
        <p:spPr>
          <a:xfrm>
            <a:off x="3857897" y="2627811"/>
            <a:ext cx="655755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1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b="1"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2362"/>
            <a:ext cx="12273042" cy="6890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700"/>
            <a:ext cx="12185431" cy="686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0572"/>
            <a:ext cx="12192000" cy="6899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138"/>
            <a:ext cx="12191999" cy="688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823"/>
            <a:ext cx="12192000" cy="6859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156"/>
            <a:ext cx="12192000" cy="6912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2556"/>
            <a:ext cx="12191999" cy="6903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