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5ea36f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25ea36f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5ea36fb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5ea36fb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25ea36fb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25ea36fb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25ea36fb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25ea36fb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ea36fb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ea36fb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ea36fb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ea36fb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ea36fb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ea36fb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