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17FCAD-BC01-48B5-A9DF-A9AB9B788F10}"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IN"/>
        </a:p>
      </dgm:t>
    </dgm:pt>
    <dgm:pt modelId="{B55274EB-3E15-4B95-9000-3A4495D3B02C}">
      <dgm:prSet phldrT="[Text]" custT="1"/>
      <dgm:spPr/>
      <dgm:t>
        <a:bodyPr/>
        <a:lstStyle/>
        <a:p>
          <a:r>
            <a:rPr lang="en-US" sz="1800" b="1">
              <a:latin typeface="Times New Roman" panose="02020603050405020304" pitchFamily="18" charset="0"/>
              <a:cs typeface="Times New Roman" panose="02020603050405020304" pitchFamily="18" charset="0"/>
            </a:rPr>
            <a:t>DESIGN GOALS</a:t>
          </a:r>
          <a:endParaRPr lang="en-IN" sz="1800" b="1" dirty="0">
            <a:latin typeface="Times New Roman" panose="02020603050405020304" pitchFamily="18" charset="0"/>
            <a:cs typeface="Times New Roman" panose="02020603050405020304" pitchFamily="18" charset="0"/>
          </a:endParaRPr>
        </a:p>
      </dgm:t>
    </dgm:pt>
    <dgm:pt modelId="{9E929C51-3BC6-4BC1-A150-B38F3B8CCFFB}" type="sibTrans" cxnId="{2DBA52B7-4A38-40BE-B62A-96DDA4844622}">
      <dgm:prSet/>
      <dgm:spPr/>
      <dgm:t>
        <a:bodyPr/>
        <a:lstStyle/>
        <a:p>
          <a:endParaRPr lang="en-IN"/>
        </a:p>
      </dgm:t>
    </dgm:pt>
    <dgm:pt modelId="{3539C4B4-4EFE-4055-A800-0D3C232FA5D0}" type="parTrans" cxnId="{2DBA52B7-4A38-40BE-B62A-96DDA4844622}">
      <dgm:prSet/>
      <dgm:spPr/>
      <dgm:t>
        <a:bodyPr/>
        <a:lstStyle/>
        <a:p>
          <a:endParaRPr lang="en-IN"/>
        </a:p>
      </dgm:t>
    </dgm:pt>
    <dgm:pt modelId="{72FA3D7B-FD42-49CE-927E-0127F237D51B}">
      <dgm:prSet phldrT="[Text]" custT="1"/>
      <dgm:spPr/>
      <dgm:t>
        <a:bodyPr/>
        <a:lstStyle/>
        <a:p>
          <a:r>
            <a:rPr lang="en-US" sz="1400" b="1">
              <a:latin typeface="Times New Roman" panose="02020603050405020304" pitchFamily="18" charset="0"/>
              <a:cs typeface="Times New Roman" panose="02020603050405020304" pitchFamily="18" charset="0"/>
            </a:rPr>
            <a:t>Aesthetically Pleasing</a:t>
          </a:r>
          <a:endParaRPr lang="en-IN" sz="1400" b="1" dirty="0">
            <a:latin typeface="Times New Roman" panose="02020603050405020304" pitchFamily="18" charset="0"/>
            <a:cs typeface="Times New Roman" panose="02020603050405020304" pitchFamily="18" charset="0"/>
          </a:endParaRPr>
        </a:p>
      </dgm:t>
    </dgm:pt>
    <dgm:pt modelId="{0F8758A8-7125-4C09-9689-B54125DF7A82}" type="sibTrans" cxnId="{CBFE68C1-5BEF-4F23-A7A7-C415F9742F33}">
      <dgm:prSet/>
      <dgm:spPr/>
      <dgm:t>
        <a:bodyPr/>
        <a:lstStyle/>
        <a:p>
          <a:endParaRPr lang="en-IN" sz="1200" b="1">
            <a:latin typeface="Times New Roman" panose="02020603050405020304" pitchFamily="18" charset="0"/>
            <a:cs typeface="Times New Roman" panose="02020603050405020304" pitchFamily="18" charset="0"/>
          </a:endParaRPr>
        </a:p>
      </dgm:t>
    </dgm:pt>
    <dgm:pt modelId="{935ED586-6597-4E48-980B-FE5C482A2613}" type="parTrans" cxnId="{CBFE68C1-5BEF-4F23-A7A7-C415F9742F33}">
      <dgm:prSet/>
      <dgm:spPr/>
      <dgm:t>
        <a:bodyPr/>
        <a:lstStyle/>
        <a:p>
          <a:endParaRPr lang="en-IN"/>
        </a:p>
      </dgm:t>
    </dgm:pt>
    <dgm:pt modelId="{D33741E6-58BB-4D10-A14A-7D9F7D5F1671}">
      <dgm:prSet phldrT="[Text]" custT="1"/>
      <dgm:spPr/>
      <dgm:t>
        <a:bodyPr/>
        <a:lstStyle/>
        <a:p>
          <a:r>
            <a:rPr lang="en-US" sz="1400" b="1">
              <a:latin typeface="Times New Roman" panose="02020603050405020304" pitchFamily="18" charset="0"/>
              <a:cs typeface="Times New Roman" panose="02020603050405020304" pitchFamily="18" charset="0"/>
            </a:rPr>
            <a:t>Clarity</a:t>
          </a:r>
          <a:endParaRPr lang="en-IN" sz="1400" b="1" dirty="0">
            <a:latin typeface="Times New Roman" panose="02020603050405020304" pitchFamily="18" charset="0"/>
            <a:cs typeface="Times New Roman" panose="02020603050405020304" pitchFamily="18" charset="0"/>
          </a:endParaRPr>
        </a:p>
      </dgm:t>
    </dgm:pt>
    <dgm:pt modelId="{5252ED8D-446D-4A2E-8E43-B164700D3293}" type="sibTrans" cxnId="{C630E1A6-EFA5-4CAC-9096-400C75CB298F}">
      <dgm:prSet/>
      <dgm:spPr/>
      <dgm:t>
        <a:bodyPr/>
        <a:lstStyle/>
        <a:p>
          <a:endParaRPr lang="en-IN" sz="1200" b="1">
            <a:latin typeface="Times New Roman" panose="02020603050405020304" pitchFamily="18" charset="0"/>
            <a:cs typeface="Times New Roman" panose="02020603050405020304" pitchFamily="18" charset="0"/>
          </a:endParaRPr>
        </a:p>
      </dgm:t>
    </dgm:pt>
    <dgm:pt modelId="{F3E807B0-8A6B-4FDE-8F94-E1E53064BB68}" type="parTrans" cxnId="{C630E1A6-EFA5-4CAC-9096-400C75CB298F}">
      <dgm:prSet/>
      <dgm:spPr/>
      <dgm:t>
        <a:bodyPr/>
        <a:lstStyle/>
        <a:p>
          <a:endParaRPr lang="en-IN"/>
        </a:p>
      </dgm:t>
    </dgm:pt>
    <dgm:pt modelId="{D6B46627-FC37-4345-A38E-E930F040A86C}">
      <dgm:prSet phldrT="[Text]" custT="1"/>
      <dgm:spPr/>
      <dgm:t>
        <a:bodyPr/>
        <a:lstStyle/>
        <a:p>
          <a:r>
            <a:rPr lang="en-US" sz="1400" b="1">
              <a:latin typeface="Times New Roman" panose="02020603050405020304" pitchFamily="18" charset="0"/>
              <a:cs typeface="Times New Roman" panose="02020603050405020304" pitchFamily="18" charset="0"/>
            </a:rPr>
            <a:t>Compatibility</a:t>
          </a:r>
          <a:endParaRPr lang="en-IN" sz="1400" b="1" dirty="0">
            <a:latin typeface="Times New Roman" panose="02020603050405020304" pitchFamily="18" charset="0"/>
            <a:cs typeface="Times New Roman" panose="02020603050405020304" pitchFamily="18" charset="0"/>
          </a:endParaRPr>
        </a:p>
      </dgm:t>
    </dgm:pt>
    <dgm:pt modelId="{D9987F0A-A52A-4F14-B736-EB1449D7710D}" type="sibTrans" cxnId="{763664D6-8C6B-4BE6-9315-F2B7B3685F44}">
      <dgm:prSet/>
      <dgm:spPr/>
      <dgm:t>
        <a:bodyPr/>
        <a:lstStyle/>
        <a:p>
          <a:endParaRPr lang="en-IN" sz="1200" b="1">
            <a:latin typeface="Times New Roman" panose="02020603050405020304" pitchFamily="18" charset="0"/>
            <a:cs typeface="Times New Roman" panose="02020603050405020304" pitchFamily="18" charset="0"/>
          </a:endParaRPr>
        </a:p>
      </dgm:t>
    </dgm:pt>
    <dgm:pt modelId="{32FEC778-9F2E-40A9-95B9-57BE3E47ACE0}" type="parTrans" cxnId="{763664D6-8C6B-4BE6-9315-F2B7B3685F44}">
      <dgm:prSet/>
      <dgm:spPr/>
      <dgm:t>
        <a:bodyPr/>
        <a:lstStyle/>
        <a:p>
          <a:endParaRPr lang="en-IN"/>
        </a:p>
      </dgm:t>
    </dgm:pt>
    <dgm:pt modelId="{4D6E7788-9868-4F5A-B9E9-4E99BA3DEDE8}">
      <dgm:prSet phldrT="[Text]" custT="1"/>
      <dgm:spPr/>
      <dgm:t>
        <a:bodyPr/>
        <a:lstStyle/>
        <a:p>
          <a:r>
            <a:rPr lang="en-US" sz="1400" b="1">
              <a:latin typeface="Times New Roman" panose="02020603050405020304" pitchFamily="18" charset="0"/>
              <a:cs typeface="Times New Roman" panose="02020603050405020304" pitchFamily="18" charset="0"/>
            </a:rPr>
            <a:t>Comprehensibility</a:t>
          </a:r>
          <a:endParaRPr lang="en-IN" sz="1400" b="1" dirty="0">
            <a:latin typeface="Times New Roman" panose="02020603050405020304" pitchFamily="18" charset="0"/>
            <a:cs typeface="Times New Roman" panose="02020603050405020304" pitchFamily="18" charset="0"/>
          </a:endParaRPr>
        </a:p>
      </dgm:t>
    </dgm:pt>
    <dgm:pt modelId="{5EF55A42-60DD-493E-A967-AD3A4F803FA1}" type="sibTrans" cxnId="{A781A9F8-08C3-4AAE-B619-18C3CFE92B15}">
      <dgm:prSet/>
      <dgm:spPr/>
      <dgm:t>
        <a:bodyPr/>
        <a:lstStyle/>
        <a:p>
          <a:endParaRPr lang="en-IN" sz="1200" b="1">
            <a:latin typeface="Times New Roman" panose="02020603050405020304" pitchFamily="18" charset="0"/>
            <a:cs typeface="Times New Roman" panose="02020603050405020304" pitchFamily="18" charset="0"/>
          </a:endParaRPr>
        </a:p>
      </dgm:t>
    </dgm:pt>
    <dgm:pt modelId="{3AFAA595-F383-42A0-A1B1-E95CC14D792D}" type="parTrans" cxnId="{A781A9F8-08C3-4AAE-B619-18C3CFE92B15}">
      <dgm:prSet/>
      <dgm:spPr/>
      <dgm:t>
        <a:bodyPr/>
        <a:lstStyle/>
        <a:p>
          <a:endParaRPr lang="en-IN"/>
        </a:p>
      </dgm:t>
    </dgm:pt>
    <dgm:pt modelId="{9C8EACA4-1B36-4BF8-9A2D-6D5E0F685FBA}">
      <dgm:prSet phldrT="[Text]" custT="1"/>
      <dgm:spPr/>
      <dgm:t>
        <a:bodyPr/>
        <a:lstStyle/>
        <a:p>
          <a:r>
            <a:rPr lang="en-US" sz="1400" b="1">
              <a:latin typeface="Times New Roman" panose="02020603050405020304" pitchFamily="18" charset="0"/>
              <a:cs typeface="Times New Roman" panose="02020603050405020304" pitchFamily="18" charset="0"/>
            </a:rPr>
            <a:t>Configurability</a:t>
          </a:r>
          <a:endParaRPr lang="en-IN" sz="1400" b="1" dirty="0">
            <a:latin typeface="Times New Roman" panose="02020603050405020304" pitchFamily="18" charset="0"/>
            <a:cs typeface="Times New Roman" panose="02020603050405020304" pitchFamily="18" charset="0"/>
          </a:endParaRPr>
        </a:p>
      </dgm:t>
    </dgm:pt>
    <dgm:pt modelId="{908FC924-A458-4C52-9A04-697358AE613D}" type="sibTrans" cxnId="{6DBB807E-85B6-40BA-A20A-0BAB04AC9EE9}">
      <dgm:prSet/>
      <dgm:spPr/>
      <dgm:t>
        <a:bodyPr/>
        <a:lstStyle/>
        <a:p>
          <a:endParaRPr lang="en-IN" sz="1200" b="1">
            <a:latin typeface="Times New Roman" panose="02020603050405020304" pitchFamily="18" charset="0"/>
            <a:cs typeface="Times New Roman" panose="02020603050405020304" pitchFamily="18" charset="0"/>
          </a:endParaRPr>
        </a:p>
      </dgm:t>
    </dgm:pt>
    <dgm:pt modelId="{619DE80B-351A-4C10-9662-000920411AC0}" type="parTrans" cxnId="{6DBB807E-85B6-40BA-A20A-0BAB04AC9EE9}">
      <dgm:prSet/>
      <dgm:spPr/>
      <dgm:t>
        <a:bodyPr/>
        <a:lstStyle/>
        <a:p>
          <a:endParaRPr lang="en-IN"/>
        </a:p>
      </dgm:t>
    </dgm:pt>
    <dgm:pt modelId="{9167925C-1439-40CA-B669-A73693E8ED95}">
      <dgm:prSet phldrT="[Text]" custT="1"/>
      <dgm:spPr/>
      <dgm:t>
        <a:bodyPr/>
        <a:lstStyle/>
        <a:p>
          <a:r>
            <a:rPr lang="en-US" sz="1400" b="1">
              <a:latin typeface="Times New Roman" panose="02020603050405020304" pitchFamily="18" charset="0"/>
              <a:cs typeface="Times New Roman" panose="02020603050405020304" pitchFamily="18" charset="0"/>
            </a:rPr>
            <a:t>Consistency</a:t>
          </a:r>
          <a:endParaRPr lang="en-IN" sz="1400" b="1" dirty="0">
            <a:latin typeface="Times New Roman" panose="02020603050405020304" pitchFamily="18" charset="0"/>
            <a:cs typeface="Times New Roman" panose="02020603050405020304" pitchFamily="18" charset="0"/>
          </a:endParaRPr>
        </a:p>
      </dgm:t>
    </dgm:pt>
    <dgm:pt modelId="{7395B837-F97D-47C6-B4B5-97F6C3870E65}" type="sibTrans" cxnId="{B684242F-DDFE-4318-BFF6-45ADEFCFA9F6}">
      <dgm:prSet/>
      <dgm:spPr/>
      <dgm:t>
        <a:bodyPr/>
        <a:lstStyle/>
        <a:p>
          <a:endParaRPr lang="en-IN" sz="1200" b="1">
            <a:latin typeface="Times New Roman" panose="02020603050405020304" pitchFamily="18" charset="0"/>
            <a:cs typeface="Times New Roman" panose="02020603050405020304" pitchFamily="18" charset="0"/>
          </a:endParaRPr>
        </a:p>
      </dgm:t>
    </dgm:pt>
    <dgm:pt modelId="{45221AC1-8C54-419F-8FE3-3812568180EB}" type="parTrans" cxnId="{B684242F-DDFE-4318-BFF6-45ADEFCFA9F6}">
      <dgm:prSet/>
      <dgm:spPr/>
      <dgm:t>
        <a:bodyPr/>
        <a:lstStyle/>
        <a:p>
          <a:endParaRPr lang="en-IN"/>
        </a:p>
      </dgm:t>
    </dgm:pt>
    <dgm:pt modelId="{7BD160BB-5C67-444D-B1BE-66D5F685EDEA}">
      <dgm:prSet phldrT="[Text]" custT="1"/>
      <dgm:spPr/>
      <dgm:t>
        <a:bodyPr/>
        <a:lstStyle/>
        <a:p>
          <a:r>
            <a:rPr lang="en-US" sz="1400" b="1">
              <a:latin typeface="Times New Roman" panose="02020603050405020304" pitchFamily="18" charset="0"/>
              <a:cs typeface="Times New Roman" panose="02020603050405020304" pitchFamily="18" charset="0"/>
            </a:rPr>
            <a:t>Control</a:t>
          </a:r>
          <a:endParaRPr lang="en-IN" sz="1400" b="1" dirty="0">
            <a:latin typeface="Times New Roman" panose="02020603050405020304" pitchFamily="18" charset="0"/>
            <a:cs typeface="Times New Roman" panose="02020603050405020304" pitchFamily="18" charset="0"/>
          </a:endParaRPr>
        </a:p>
      </dgm:t>
    </dgm:pt>
    <dgm:pt modelId="{C3AF917D-D5B5-4F7D-B382-6A5A2A809D75}" type="sibTrans" cxnId="{0DD9725F-0658-4081-A848-B6BE5A94B29A}">
      <dgm:prSet/>
      <dgm:spPr/>
      <dgm:t>
        <a:bodyPr/>
        <a:lstStyle/>
        <a:p>
          <a:endParaRPr lang="en-IN" sz="1200" b="1">
            <a:latin typeface="Times New Roman" panose="02020603050405020304" pitchFamily="18" charset="0"/>
            <a:cs typeface="Times New Roman" panose="02020603050405020304" pitchFamily="18" charset="0"/>
          </a:endParaRPr>
        </a:p>
      </dgm:t>
    </dgm:pt>
    <dgm:pt modelId="{F1687B0C-B7CB-47C4-B4DE-67FC08263695}" type="parTrans" cxnId="{0DD9725F-0658-4081-A848-B6BE5A94B29A}">
      <dgm:prSet/>
      <dgm:spPr/>
      <dgm:t>
        <a:bodyPr/>
        <a:lstStyle/>
        <a:p>
          <a:endParaRPr lang="en-IN"/>
        </a:p>
      </dgm:t>
    </dgm:pt>
    <dgm:pt modelId="{5B48FBAB-A9B1-4F7F-931A-A9E546BACF53}">
      <dgm:prSet phldrT="[Text]" custT="1"/>
      <dgm:spPr/>
      <dgm:t>
        <a:bodyPr/>
        <a:lstStyle/>
        <a:p>
          <a:r>
            <a:rPr lang="en-US" sz="1400" b="1">
              <a:latin typeface="Times New Roman" panose="02020603050405020304" pitchFamily="18" charset="0"/>
              <a:cs typeface="Times New Roman" panose="02020603050405020304" pitchFamily="18" charset="0"/>
            </a:rPr>
            <a:t>Directness</a:t>
          </a:r>
          <a:endParaRPr lang="en-IN" sz="1400" b="1" dirty="0">
            <a:latin typeface="Times New Roman" panose="02020603050405020304" pitchFamily="18" charset="0"/>
            <a:cs typeface="Times New Roman" panose="02020603050405020304" pitchFamily="18" charset="0"/>
          </a:endParaRPr>
        </a:p>
      </dgm:t>
    </dgm:pt>
    <dgm:pt modelId="{BC4C3596-F838-4E97-BDBC-3819ABA509EF}" type="sibTrans" cxnId="{0D039044-E8DE-4A8F-A310-A6113831B43D}">
      <dgm:prSet/>
      <dgm:spPr/>
      <dgm:t>
        <a:bodyPr/>
        <a:lstStyle/>
        <a:p>
          <a:endParaRPr lang="en-IN" sz="1200" b="1">
            <a:latin typeface="Times New Roman" panose="02020603050405020304" pitchFamily="18" charset="0"/>
            <a:cs typeface="Times New Roman" panose="02020603050405020304" pitchFamily="18" charset="0"/>
          </a:endParaRPr>
        </a:p>
      </dgm:t>
    </dgm:pt>
    <dgm:pt modelId="{0653DDD7-D5AE-4E56-BE6A-AD84EC10DC94}" type="parTrans" cxnId="{0D039044-E8DE-4A8F-A310-A6113831B43D}">
      <dgm:prSet/>
      <dgm:spPr/>
      <dgm:t>
        <a:bodyPr/>
        <a:lstStyle/>
        <a:p>
          <a:endParaRPr lang="en-IN"/>
        </a:p>
      </dgm:t>
    </dgm:pt>
    <dgm:pt modelId="{365B5801-3E9F-4F66-8B70-139948B440C6}">
      <dgm:prSet phldrT="[Text]" custT="1"/>
      <dgm:spPr/>
      <dgm:t>
        <a:bodyPr/>
        <a:lstStyle/>
        <a:p>
          <a:r>
            <a:rPr lang="en-US" sz="1400" b="1">
              <a:latin typeface="Times New Roman" panose="02020603050405020304" pitchFamily="18" charset="0"/>
              <a:cs typeface="Times New Roman" panose="02020603050405020304" pitchFamily="18" charset="0"/>
            </a:rPr>
            <a:t>Efficiency</a:t>
          </a:r>
          <a:endParaRPr lang="en-IN" sz="1400" b="1" dirty="0">
            <a:latin typeface="Times New Roman" panose="02020603050405020304" pitchFamily="18" charset="0"/>
            <a:cs typeface="Times New Roman" panose="02020603050405020304" pitchFamily="18" charset="0"/>
          </a:endParaRPr>
        </a:p>
      </dgm:t>
    </dgm:pt>
    <dgm:pt modelId="{DEAF20A4-0427-45A9-8895-976BFEEDF7AD}" type="sibTrans" cxnId="{ADD36FF7-72EA-493E-96D2-C6F2B1B58D05}">
      <dgm:prSet/>
      <dgm:spPr/>
      <dgm:t>
        <a:bodyPr/>
        <a:lstStyle/>
        <a:p>
          <a:endParaRPr lang="en-IN" sz="1200" b="1">
            <a:latin typeface="Times New Roman" panose="02020603050405020304" pitchFamily="18" charset="0"/>
            <a:cs typeface="Times New Roman" panose="02020603050405020304" pitchFamily="18" charset="0"/>
          </a:endParaRPr>
        </a:p>
      </dgm:t>
    </dgm:pt>
    <dgm:pt modelId="{45D1894A-ED18-4432-AD9C-75AB540CA949}" type="parTrans" cxnId="{ADD36FF7-72EA-493E-96D2-C6F2B1B58D05}">
      <dgm:prSet/>
      <dgm:spPr/>
      <dgm:t>
        <a:bodyPr/>
        <a:lstStyle/>
        <a:p>
          <a:endParaRPr lang="en-IN"/>
        </a:p>
      </dgm:t>
    </dgm:pt>
    <dgm:pt modelId="{844CC2A2-9546-4A30-A567-4B3C1C3E0B55}">
      <dgm:prSet phldrT="[Text]" custT="1"/>
      <dgm:spPr/>
      <dgm:t>
        <a:bodyPr/>
        <a:lstStyle/>
        <a:p>
          <a:r>
            <a:rPr lang="en-US" sz="1400" b="1">
              <a:latin typeface="Times New Roman" panose="02020603050405020304" pitchFamily="18" charset="0"/>
              <a:cs typeface="Times New Roman" panose="02020603050405020304" pitchFamily="18" charset="0"/>
            </a:rPr>
            <a:t>Familiarity</a:t>
          </a:r>
          <a:endParaRPr lang="en-IN" sz="1400" b="1" dirty="0">
            <a:latin typeface="Times New Roman" panose="02020603050405020304" pitchFamily="18" charset="0"/>
            <a:cs typeface="Times New Roman" panose="02020603050405020304" pitchFamily="18" charset="0"/>
          </a:endParaRPr>
        </a:p>
      </dgm:t>
    </dgm:pt>
    <dgm:pt modelId="{74AA3D22-A68D-4C63-90A8-695827234419}" type="sibTrans" cxnId="{02CF207E-6735-4A50-B2A6-32869B326E21}">
      <dgm:prSet/>
      <dgm:spPr/>
      <dgm:t>
        <a:bodyPr/>
        <a:lstStyle/>
        <a:p>
          <a:endParaRPr lang="en-IN" sz="1200" b="1">
            <a:latin typeface="Times New Roman" panose="02020603050405020304" pitchFamily="18" charset="0"/>
            <a:cs typeface="Times New Roman" panose="02020603050405020304" pitchFamily="18" charset="0"/>
          </a:endParaRPr>
        </a:p>
      </dgm:t>
    </dgm:pt>
    <dgm:pt modelId="{9CB26EFC-B1CA-4951-80F8-A99F013CEBDC}" type="parTrans" cxnId="{02CF207E-6735-4A50-B2A6-32869B326E21}">
      <dgm:prSet/>
      <dgm:spPr/>
      <dgm:t>
        <a:bodyPr/>
        <a:lstStyle/>
        <a:p>
          <a:endParaRPr lang="en-IN"/>
        </a:p>
      </dgm:t>
    </dgm:pt>
    <dgm:pt modelId="{9B7B47ED-79A1-407C-B1A3-09B99C49B60A}">
      <dgm:prSet phldrT="[Text]" custT="1"/>
      <dgm:spPr/>
      <dgm:t>
        <a:bodyPr/>
        <a:lstStyle/>
        <a:p>
          <a:r>
            <a:rPr lang="en-US" sz="1400" b="1">
              <a:latin typeface="Times New Roman" panose="02020603050405020304" pitchFamily="18" charset="0"/>
              <a:cs typeface="Times New Roman" panose="02020603050405020304" pitchFamily="18" charset="0"/>
            </a:rPr>
            <a:t>Flexibility</a:t>
          </a:r>
          <a:endParaRPr lang="en-IN" sz="1400" b="1" dirty="0">
            <a:latin typeface="Times New Roman" panose="02020603050405020304" pitchFamily="18" charset="0"/>
            <a:cs typeface="Times New Roman" panose="02020603050405020304" pitchFamily="18" charset="0"/>
          </a:endParaRPr>
        </a:p>
      </dgm:t>
    </dgm:pt>
    <dgm:pt modelId="{45515CF0-E7AB-4107-BD94-F783CD8CB1CF}" type="sibTrans" cxnId="{0D788B9F-0A11-40F4-A9E1-C2675C7A94CE}">
      <dgm:prSet/>
      <dgm:spPr/>
      <dgm:t>
        <a:bodyPr/>
        <a:lstStyle/>
        <a:p>
          <a:endParaRPr lang="en-IN" sz="1200" b="1">
            <a:latin typeface="Times New Roman" panose="02020603050405020304" pitchFamily="18" charset="0"/>
            <a:cs typeface="Times New Roman" panose="02020603050405020304" pitchFamily="18" charset="0"/>
          </a:endParaRPr>
        </a:p>
      </dgm:t>
    </dgm:pt>
    <dgm:pt modelId="{14E7B062-6857-4C1E-BD24-23AA2ABB1639}" type="parTrans" cxnId="{0D788B9F-0A11-40F4-A9E1-C2675C7A94CE}">
      <dgm:prSet/>
      <dgm:spPr/>
      <dgm:t>
        <a:bodyPr/>
        <a:lstStyle/>
        <a:p>
          <a:endParaRPr lang="en-IN"/>
        </a:p>
      </dgm:t>
    </dgm:pt>
    <dgm:pt modelId="{40441639-5614-48E7-8F18-B573D4E3BC33}">
      <dgm:prSet phldrT="[Text]" custT="1"/>
      <dgm:spPr/>
      <dgm:t>
        <a:bodyPr/>
        <a:lstStyle/>
        <a:p>
          <a:r>
            <a:rPr lang="en-US" sz="1400" b="1">
              <a:latin typeface="Times New Roman" panose="02020603050405020304" pitchFamily="18" charset="0"/>
              <a:cs typeface="Times New Roman" panose="02020603050405020304" pitchFamily="18" charset="0"/>
            </a:rPr>
            <a:t>Forgiveness</a:t>
          </a:r>
          <a:endParaRPr lang="en-IN" sz="1400" b="1" dirty="0">
            <a:latin typeface="Times New Roman" panose="02020603050405020304" pitchFamily="18" charset="0"/>
            <a:cs typeface="Times New Roman" panose="02020603050405020304" pitchFamily="18" charset="0"/>
          </a:endParaRPr>
        </a:p>
      </dgm:t>
    </dgm:pt>
    <dgm:pt modelId="{C43660A0-4BC5-4A46-9DF3-AECD509B89C8}" type="sibTrans" cxnId="{F3E93C3F-A0A5-4325-A532-AE1E2A78826E}">
      <dgm:prSet/>
      <dgm:spPr/>
      <dgm:t>
        <a:bodyPr/>
        <a:lstStyle/>
        <a:p>
          <a:endParaRPr lang="en-IN" sz="1200" b="1">
            <a:latin typeface="Times New Roman" panose="02020603050405020304" pitchFamily="18" charset="0"/>
            <a:cs typeface="Times New Roman" panose="02020603050405020304" pitchFamily="18" charset="0"/>
          </a:endParaRPr>
        </a:p>
      </dgm:t>
    </dgm:pt>
    <dgm:pt modelId="{4014DF1E-70B4-4002-B6E8-0BAA983F9BFA}" type="parTrans" cxnId="{F3E93C3F-A0A5-4325-A532-AE1E2A78826E}">
      <dgm:prSet/>
      <dgm:spPr/>
      <dgm:t>
        <a:bodyPr/>
        <a:lstStyle/>
        <a:p>
          <a:endParaRPr lang="en-IN"/>
        </a:p>
      </dgm:t>
    </dgm:pt>
    <dgm:pt modelId="{5446E8FB-1927-4489-B759-F0BDCF9733B7}">
      <dgm:prSet phldrT="[Text]" custT="1"/>
      <dgm:spPr/>
      <dgm:t>
        <a:bodyPr/>
        <a:lstStyle/>
        <a:p>
          <a:r>
            <a:rPr lang="en-US" sz="1400" b="1">
              <a:latin typeface="Times New Roman" panose="02020603050405020304" pitchFamily="18" charset="0"/>
              <a:cs typeface="Times New Roman" panose="02020603050405020304" pitchFamily="18" charset="0"/>
            </a:rPr>
            <a:t>Predictability</a:t>
          </a:r>
          <a:endParaRPr lang="en-IN" sz="1400" b="1" dirty="0">
            <a:latin typeface="Times New Roman" panose="02020603050405020304" pitchFamily="18" charset="0"/>
            <a:cs typeface="Times New Roman" panose="02020603050405020304" pitchFamily="18" charset="0"/>
          </a:endParaRPr>
        </a:p>
      </dgm:t>
    </dgm:pt>
    <dgm:pt modelId="{0863385C-A228-4118-87FB-9A3ABCE7D6FD}" type="sibTrans" cxnId="{B5AFEA5B-89AD-40DB-AF55-62AD83C85DB0}">
      <dgm:prSet/>
      <dgm:spPr/>
      <dgm:t>
        <a:bodyPr/>
        <a:lstStyle/>
        <a:p>
          <a:endParaRPr lang="en-IN" sz="1200" b="1">
            <a:latin typeface="Times New Roman" panose="02020603050405020304" pitchFamily="18" charset="0"/>
            <a:cs typeface="Times New Roman" panose="02020603050405020304" pitchFamily="18" charset="0"/>
          </a:endParaRPr>
        </a:p>
      </dgm:t>
    </dgm:pt>
    <dgm:pt modelId="{CCD13F35-379C-4A19-B938-8E01CA7D9974}" type="parTrans" cxnId="{B5AFEA5B-89AD-40DB-AF55-62AD83C85DB0}">
      <dgm:prSet/>
      <dgm:spPr/>
      <dgm:t>
        <a:bodyPr/>
        <a:lstStyle/>
        <a:p>
          <a:endParaRPr lang="en-IN"/>
        </a:p>
      </dgm:t>
    </dgm:pt>
    <dgm:pt modelId="{2B7DD658-99A2-40D5-B43C-3995FDF7F5F0}">
      <dgm:prSet phldrT="[Text]" custT="1"/>
      <dgm:spPr/>
      <dgm:t>
        <a:bodyPr/>
        <a:lstStyle/>
        <a:p>
          <a:r>
            <a:rPr lang="en-US" sz="1400" b="1">
              <a:latin typeface="Times New Roman" panose="02020603050405020304" pitchFamily="18" charset="0"/>
              <a:cs typeface="Times New Roman" panose="02020603050405020304" pitchFamily="18" charset="0"/>
            </a:rPr>
            <a:t>Recovery</a:t>
          </a:r>
          <a:endParaRPr lang="en-IN" sz="1400" b="1" dirty="0">
            <a:latin typeface="Times New Roman" panose="02020603050405020304" pitchFamily="18" charset="0"/>
            <a:cs typeface="Times New Roman" panose="02020603050405020304" pitchFamily="18" charset="0"/>
          </a:endParaRPr>
        </a:p>
      </dgm:t>
    </dgm:pt>
    <dgm:pt modelId="{C740A256-2092-497D-8983-C6D2A388817D}" type="sibTrans" cxnId="{D8F2EB5F-817B-4207-9160-9B77D39A55DF}">
      <dgm:prSet/>
      <dgm:spPr/>
      <dgm:t>
        <a:bodyPr/>
        <a:lstStyle/>
        <a:p>
          <a:endParaRPr lang="en-IN" sz="1200" b="1">
            <a:latin typeface="Times New Roman" panose="02020603050405020304" pitchFamily="18" charset="0"/>
            <a:cs typeface="Times New Roman" panose="02020603050405020304" pitchFamily="18" charset="0"/>
          </a:endParaRPr>
        </a:p>
      </dgm:t>
    </dgm:pt>
    <dgm:pt modelId="{F133C5E6-579F-4AC3-A4DD-DF4C923A9E13}" type="parTrans" cxnId="{D8F2EB5F-817B-4207-9160-9B77D39A55DF}">
      <dgm:prSet/>
      <dgm:spPr/>
      <dgm:t>
        <a:bodyPr/>
        <a:lstStyle/>
        <a:p>
          <a:endParaRPr lang="en-IN"/>
        </a:p>
      </dgm:t>
    </dgm:pt>
    <dgm:pt modelId="{4E93D780-63DB-4922-8CA6-4B95950F81F9}">
      <dgm:prSet phldrT="[Text]" custT="1"/>
      <dgm:spPr/>
      <dgm:t>
        <a:bodyPr/>
        <a:lstStyle/>
        <a:p>
          <a:r>
            <a:rPr lang="en-US" sz="1400" b="1">
              <a:latin typeface="Times New Roman" panose="02020603050405020304" pitchFamily="18" charset="0"/>
              <a:cs typeface="Times New Roman" panose="02020603050405020304" pitchFamily="18" charset="0"/>
            </a:rPr>
            <a:t>Transparency</a:t>
          </a:r>
          <a:endParaRPr lang="en-IN" sz="1400" b="1" dirty="0">
            <a:latin typeface="Times New Roman" panose="02020603050405020304" pitchFamily="18" charset="0"/>
            <a:cs typeface="Times New Roman" panose="02020603050405020304" pitchFamily="18" charset="0"/>
          </a:endParaRPr>
        </a:p>
      </dgm:t>
    </dgm:pt>
    <dgm:pt modelId="{96EB62BC-1F83-40CD-8F1C-48BD7A702575}" type="sibTrans" cxnId="{7DD4699F-60E0-4C80-9F02-0ECC8D806A3B}">
      <dgm:prSet/>
      <dgm:spPr/>
      <dgm:t>
        <a:bodyPr/>
        <a:lstStyle/>
        <a:p>
          <a:endParaRPr lang="en-IN" sz="1200" b="1">
            <a:latin typeface="Times New Roman" panose="02020603050405020304" pitchFamily="18" charset="0"/>
            <a:cs typeface="Times New Roman" panose="02020603050405020304" pitchFamily="18" charset="0"/>
          </a:endParaRPr>
        </a:p>
      </dgm:t>
    </dgm:pt>
    <dgm:pt modelId="{BB2A523E-A5F1-4774-A690-76ACAE4B49A3}" type="parTrans" cxnId="{7DD4699F-60E0-4C80-9F02-0ECC8D806A3B}">
      <dgm:prSet/>
      <dgm:spPr/>
      <dgm:t>
        <a:bodyPr/>
        <a:lstStyle/>
        <a:p>
          <a:endParaRPr lang="en-IN"/>
        </a:p>
      </dgm:t>
    </dgm:pt>
    <dgm:pt modelId="{2380929A-227B-4321-9C40-895045564717}">
      <dgm:prSet phldrT="[Text]"/>
      <dgm:spPr/>
      <dgm:t>
        <a:bodyPr/>
        <a:lstStyle/>
        <a:p>
          <a:endParaRPr lang="en-IN" sz="1200" b="1" dirty="0">
            <a:latin typeface="Times New Roman" panose="02020603050405020304" pitchFamily="18" charset="0"/>
            <a:cs typeface="Times New Roman" panose="02020603050405020304" pitchFamily="18" charset="0"/>
          </a:endParaRPr>
        </a:p>
      </dgm:t>
    </dgm:pt>
    <dgm:pt modelId="{DEC98EEC-1592-4447-9BF0-09978D7560F6}" type="sibTrans" cxnId="{4CE962A2-847F-41AE-A806-04D4C9F5490D}">
      <dgm:prSet/>
      <dgm:spPr/>
      <dgm:t>
        <a:bodyPr/>
        <a:lstStyle/>
        <a:p>
          <a:endParaRPr lang="en-IN"/>
        </a:p>
      </dgm:t>
    </dgm:pt>
    <dgm:pt modelId="{1A61EDF2-AE8F-43B7-8487-81E2376E03E6}" type="parTrans" cxnId="{4CE962A2-847F-41AE-A806-04D4C9F5490D}">
      <dgm:prSet/>
      <dgm:spPr/>
      <dgm:t>
        <a:bodyPr/>
        <a:lstStyle/>
        <a:p>
          <a:endParaRPr lang="en-IN"/>
        </a:p>
      </dgm:t>
    </dgm:pt>
    <dgm:pt modelId="{E3AEE829-50F6-4C2B-AF88-09BB0FC2DE5D}" type="pres">
      <dgm:prSet presAssocID="{0717FCAD-BC01-48B5-A9DF-A9AB9B788F10}" presName="Name0" presStyleCnt="0">
        <dgm:presLayoutVars>
          <dgm:chMax val="1"/>
          <dgm:dir/>
          <dgm:animLvl val="ctr"/>
          <dgm:resizeHandles val="exact"/>
        </dgm:presLayoutVars>
      </dgm:prSet>
      <dgm:spPr/>
    </dgm:pt>
    <dgm:pt modelId="{6E36CB6B-0885-498F-ABF4-30B25E2FAAD0}" type="pres">
      <dgm:prSet presAssocID="{B55274EB-3E15-4B95-9000-3A4495D3B02C}" presName="centerShape" presStyleLbl="node0" presStyleIdx="0" presStyleCnt="1"/>
      <dgm:spPr/>
    </dgm:pt>
    <dgm:pt modelId="{FCE74A87-AC83-4DF0-BBC9-DEEA99FA9B12}" type="pres">
      <dgm:prSet presAssocID="{935ED586-6597-4E48-980B-FE5C482A2613}" presName="parTrans" presStyleLbl="sibTrans2D1" presStyleIdx="0" presStyleCnt="15"/>
      <dgm:spPr/>
    </dgm:pt>
    <dgm:pt modelId="{D0330E67-5279-4008-BF99-C82D77AE437E}" type="pres">
      <dgm:prSet presAssocID="{935ED586-6597-4E48-980B-FE5C482A2613}" presName="connectorText" presStyleLbl="sibTrans2D1" presStyleIdx="0" presStyleCnt="15"/>
      <dgm:spPr/>
    </dgm:pt>
    <dgm:pt modelId="{C4A02991-4BE0-4D71-AEEB-600F2D12092D}" type="pres">
      <dgm:prSet presAssocID="{72FA3D7B-FD42-49CE-927E-0127F237D51B}" presName="node" presStyleLbl="node1" presStyleIdx="0" presStyleCnt="15">
        <dgm:presLayoutVars>
          <dgm:bulletEnabled val="1"/>
        </dgm:presLayoutVars>
      </dgm:prSet>
      <dgm:spPr/>
    </dgm:pt>
    <dgm:pt modelId="{CAC2C069-2BA7-4AF5-A00D-DC2D3304AA9D}" type="pres">
      <dgm:prSet presAssocID="{F3E807B0-8A6B-4FDE-8F94-E1E53064BB68}" presName="parTrans" presStyleLbl="sibTrans2D1" presStyleIdx="1" presStyleCnt="15"/>
      <dgm:spPr/>
    </dgm:pt>
    <dgm:pt modelId="{4CE04FF5-C3CD-40B8-B501-2FCFC6D416D8}" type="pres">
      <dgm:prSet presAssocID="{F3E807B0-8A6B-4FDE-8F94-E1E53064BB68}" presName="connectorText" presStyleLbl="sibTrans2D1" presStyleIdx="1" presStyleCnt="15"/>
      <dgm:spPr/>
    </dgm:pt>
    <dgm:pt modelId="{DAA05DF2-396A-4D82-9135-B76AF58C6DBE}" type="pres">
      <dgm:prSet presAssocID="{D33741E6-58BB-4D10-A14A-7D9F7D5F1671}" presName="node" presStyleLbl="node1" presStyleIdx="1" presStyleCnt="15">
        <dgm:presLayoutVars>
          <dgm:bulletEnabled val="1"/>
        </dgm:presLayoutVars>
      </dgm:prSet>
      <dgm:spPr/>
    </dgm:pt>
    <dgm:pt modelId="{7B0D8851-7A5E-481E-B7F0-532B28E6E6BB}" type="pres">
      <dgm:prSet presAssocID="{32FEC778-9F2E-40A9-95B9-57BE3E47ACE0}" presName="parTrans" presStyleLbl="sibTrans2D1" presStyleIdx="2" presStyleCnt="15"/>
      <dgm:spPr/>
    </dgm:pt>
    <dgm:pt modelId="{7D0A4E93-74D7-4817-9453-B8A771DF635C}" type="pres">
      <dgm:prSet presAssocID="{32FEC778-9F2E-40A9-95B9-57BE3E47ACE0}" presName="connectorText" presStyleLbl="sibTrans2D1" presStyleIdx="2" presStyleCnt="15"/>
      <dgm:spPr/>
    </dgm:pt>
    <dgm:pt modelId="{E8C1D2BE-3AB9-45E3-BC3C-C0347385ACED}" type="pres">
      <dgm:prSet presAssocID="{D6B46627-FC37-4345-A38E-E930F040A86C}" presName="node" presStyleLbl="node1" presStyleIdx="2" presStyleCnt="15">
        <dgm:presLayoutVars>
          <dgm:bulletEnabled val="1"/>
        </dgm:presLayoutVars>
      </dgm:prSet>
      <dgm:spPr/>
    </dgm:pt>
    <dgm:pt modelId="{D385787B-9BAE-4DA7-B0E7-4A86443ED056}" type="pres">
      <dgm:prSet presAssocID="{3AFAA595-F383-42A0-A1B1-E95CC14D792D}" presName="parTrans" presStyleLbl="sibTrans2D1" presStyleIdx="3" presStyleCnt="15"/>
      <dgm:spPr/>
    </dgm:pt>
    <dgm:pt modelId="{4C87C6B2-A144-4B12-987A-B4293C947F51}" type="pres">
      <dgm:prSet presAssocID="{3AFAA595-F383-42A0-A1B1-E95CC14D792D}" presName="connectorText" presStyleLbl="sibTrans2D1" presStyleIdx="3" presStyleCnt="15"/>
      <dgm:spPr/>
    </dgm:pt>
    <dgm:pt modelId="{A086718D-A445-4A70-B18A-D8C400435BF8}" type="pres">
      <dgm:prSet presAssocID="{4D6E7788-9868-4F5A-B9E9-4E99BA3DEDE8}" presName="node" presStyleLbl="node1" presStyleIdx="3" presStyleCnt="15">
        <dgm:presLayoutVars>
          <dgm:bulletEnabled val="1"/>
        </dgm:presLayoutVars>
      </dgm:prSet>
      <dgm:spPr/>
    </dgm:pt>
    <dgm:pt modelId="{E26DD1DE-1711-4CF3-9C1C-EBB7B8DA9589}" type="pres">
      <dgm:prSet presAssocID="{619DE80B-351A-4C10-9662-000920411AC0}" presName="parTrans" presStyleLbl="sibTrans2D1" presStyleIdx="4" presStyleCnt="15"/>
      <dgm:spPr/>
    </dgm:pt>
    <dgm:pt modelId="{D08D3D1F-C860-4510-880A-A2840D0EE328}" type="pres">
      <dgm:prSet presAssocID="{619DE80B-351A-4C10-9662-000920411AC0}" presName="connectorText" presStyleLbl="sibTrans2D1" presStyleIdx="4" presStyleCnt="15"/>
      <dgm:spPr/>
    </dgm:pt>
    <dgm:pt modelId="{C6043B80-5F72-46BE-82D2-1AE7352EA6E7}" type="pres">
      <dgm:prSet presAssocID="{9C8EACA4-1B36-4BF8-9A2D-6D5E0F685FBA}" presName="node" presStyleLbl="node1" presStyleIdx="4" presStyleCnt="15">
        <dgm:presLayoutVars>
          <dgm:bulletEnabled val="1"/>
        </dgm:presLayoutVars>
      </dgm:prSet>
      <dgm:spPr/>
    </dgm:pt>
    <dgm:pt modelId="{1458EAF1-2FB5-4B99-AA58-1886DEE8E123}" type="pres">
      <dgm:prSet presAssocID="{45221AC1-8C54-419F-8FE3-3812568180EB}" presName="parTrans" presStyleLbl="sibTrans2D1" presStyleIdx="5" presStyleCnt="15"/>
      <dgm:spPr/>
    </dgm:pt>
    <dgm:pt modelId="{048FEED6-B6B2-48A0-8B70-7C4FA2F25E38}" type="pres">
      <dgm:prSet presAssocID="{45221AC1-8C54-419F-8FE3-3812568180EB}" presName="connectorText" presStyleLbl="sibTrans2D1" presStyleIdx="5" presStyleCnt="15"/>
      <dgm:spPr/>
    </dgm:pt>
    <dgm:pt modelId="{AFBE5B31-DF7B-4EBA-99B7-486D9A98C4E2}" type="pres">
      <dgm:prSet presAssocID="{9167925C-1439-40CA-B669-A73693E8ED95}" presName="node" presStyleLbl="node1" presStyleIdx="5" presStyleCnt="15">
        <dgm:presLayoutVars>
          <dgm:bulletEnabled val="1"/>
        </dgm:presLayoutVars>
      </dgm:prSet>
      <dgm:spPr/>
    </dgm:pt>
    <dgm:pt modelId="{2D113A4F-DE1D-4E0A-A15B-628DC99343EC}" type="pres">
      <dgm:prSet presAssocID="{F1687B0C-B7CB-47C4-B4DE-67FC08263695}" presName="parTrans" presStyleLbl="sibTrans2D1" presStyleIdx="6" presStyleCnt="15"/>
      <dgm:spPr/>
    </dgm:pt>
    <dgm:pt modelId="{9A6DF45A-24FE-43E4-AF1C-4B60430E8A5E}" type="pres">
      <dgm:prSet presAssocID="{F1687B0C-B7CB-47C4-B4DE-67FC08263695}" presName="connectorText" presStyleLbl="sibTrans2D1" presStyleIdx="6" presStyleCnt="15"/>
      <dgm:spPr/>
    </dgm:pt>
    <dgm:pt modelId="{7328F1CD-7EA7-4170-B9BA-3D4C1FD4000C}" type="pres">
      <dgm:prSet presAssocID="{7BD160BB-5C67-444D-B1BE-66D5F685EDEA}" presName="node" presStyleLbl="node1" presStyleIdx="6" presStyleCnt="15">
        <dgm:presLayoutVars>
          <dgm:bulletEnabled val="1"/>
        </dgm:presLayoutVars>
      </dgm:prSet>
      <dgm:spPr/>
    </dgm:pt>
    <dgm:pt modelId="{378F394F-EFFA-488D-9671-182B6BD68823}" type="pres">
      <dgm:prSet presAssocID="{0653DDD7-D5AE-4E56-BE6A-AD84EC10DC94}" presName="parTrans" presStyleLbl="sibTrans2D1" presStyleIdx="7" presStyleCnt="15"/>
      <dgm:spPr/>
    </dgm:pt>
    <dgm:pt modelId="{7E2A6161-2ADD-49B0-A8B2-91F0A2436243}" type="pres">
      <dgm:prSet presAssocID="{0653DDD7-D5AE-4E56-BE6A-AD84EC10DC94}" presName="connectorText" presStyleLbl="sibTrans2D1" presStyleIdx="7" presStyleCnt="15"/>
      <dgm:spPr/>
    </dgm:pt>
    <dgm:pt modelId="{CFEC1DF7-3D56-4202-A540-E3D77B71386A}" type="pres">
      <dgm:prSet presAssocID="{5B48FBAB-A9B1-4F7F-931A-A9E546BACF53}" presName="node" presStyleLbl="node1" presStyleIdx="7" presStyleCnt="15">
        <dgm:presLayoutVars>
          <dgm:bulletEnabled val="1"/>
        </dgm:presLayoutVars>
      </dgm:prSet>
      <dgm:spPr/>
    </dgm:pt>
    <dgm:pt modelId="{B158008B-DE89-4987-A189-E45D136716FC}" type="pres">
      <dgm:prSet presAssocID="{45D1894A-ED18-4432-AD9C-75AB540CA949}" presName="parTrans" presStyleLbl="sibTrans2D1" presStyleIdx="8" presStyleCnt="15"/>
      <dgm:spPr/>
    </dgm:pt>
    <dgm:pt modelId="{0438F60C-749A-43B2-A2A8-17181476CDE8}" type="pres">
      <dgm:prSet presAssocID="{45D1894A-ED18-4432-AD9C-75AB540CA949}" presName="connectorText" presStyleLbl="sibTrans2D1" presStyleIdx="8" presStyleCnt="15"/>
      <dgm:spPr/>
    </dgm:pt>
    <dgm:pt modelId="{99F856F5-2C6E-49AE-8593-210EFAE836FB}" type="pres">
      <dgm:prSet presAssocID="{365B5801-3E9F-4F66-8B70-139948B440C6}" presName="node" presStyleLbl="node1" presStyleIdx="8" presStyleCnt="15">
        <dgm:presLayoutVars>
          <dgm:bulletEnabled val="1"/>
        </dgm:presLayoutVars>
      </dgm:prSet>
      <dgm:spPr/>
    </dgm:pt>
    <dgm:pt modelId="{556DE881-FBE1-40B4-870B-2904BAE3554A}" type="pres">
      <dgm:prSet presAssocID="{9CB26EFC-B1CA-4951-80F8-A99F013CEBDC}" presName="parTrans" presStyleLbl="sibTrans2D1" presStyleIdx="9" presStyleCnt="15"/>
      <dgm:spPr/>
    </dgm:pt>
    <dgm:pt modelId="{9666A1E9-6E3B-448D-BA64-426FC8503B05}" type="pres">
      <dgm:prSet presAssocID="{9CB26EFC-B1CA-4951-80F8-A99F013CEBDC}" presName="connectorText" presStyleLbl="sibTrans2D1" presStyleIdx="9" presStyleCnt="15"/>
      <dgm:spPr/>
    </dgm:pt>
    <dgm:pt modelId="{8B9F441A-34A1-4592-AED2-57EB2E3EA38D}" type="pres">
      <dgm:prSet presAssocID="{844CC2A2-9546-4A30-A567-4B3C1C3E0B55}" presName="node" presStyleLbl="node1" presStyleIdx="9" presStyleCnt="15">
        <dgm:presLayoutVars>
          <dgm:bulletEnabled val="1"/>
        </dgm:presLayoutVars>
      </dgm:prSet>
      <dgm:spPr/>
    </dgm:pt>
    <dgm:pt modelId="{C8BDAFBA-CBD2-4640-84F2-AD7589553388}" type="pres">
      <dgm:prSet presAssocID="{14E7B062-6857-4C1E-BD24-23AA2ABB1639}" presName="parTrans" presStyleLbl="sibTrans2D1" presStyleIdx="10" presStyleCnt="15"/>
      <dgm:spPr/>
    </dgm:pt>
    <dgm:pt modelId="{10D1AC1D-FDD2-4AD9-BDFC-1C89E724DAB4}" type="pres">
      <dgm:prSet presAssocID="{14E7B062-6857-4C1E-BD24-23AA2ABB1639}" presName="connectorText" presStyleLbl="sibTrans2D1" presStyleIdx="10" presStyleCnt="15"/>
      <dgm:spPr/>
    </dgm:pt>
    <dgm:pt modelId="{75ED32CE-647F-45FB-900B-F1EE3BE016E7}" type="pres">
      <dgm:prSet presAssocID="{9B7B47ED-79A1-407C-B1A3-09B99C49B60A}" presName="node" presStyleLbl="node1" presStyleIdx="10" presStyleCnt="15">
        <dgm:presLayoutVars>
          <dgm:bulletEnabled val="1"/>
        </dgm:presLayoutVars>
      </dgm:prSet>
      <dgm:spPr/>
    </dgm:pt>
    <dgm:pt modelId="{2793D18B-05DF-4FC5-AF29-AB06925A9B26}" type="pres">
      <dgm:prSet presAssocID="{4014DF1E-70B4-4002-B6E8-0BAA983F9BFA}" presName="parTrans" presStyleLbl="sibTrans2D1" presStyleIdx="11" presStyleCnt="15"/>
      <dgm:spPr/>
    </dgm:pt>
    <dgm:pt modelId="{C1288079-33D2-40EE-9496-426704F48EA3}" type="pres">
      <dgm:prSet presAssocID="{4014DF1E-70B4-4002-B6E8-0BAA983F9BFA}" presName="connectorText" presStyleLbl="sibTrans2D1" presStyleIdx="11" presStyleCnt="15"/>
      <dgm:spPr/>
    </dgm:pt>
    <dgm:pt modelId="{611F3D88-B4E5-4829-8E19-26FCD241DFA9}" type="pres">
      <dgm:prSet presAssocID="{40441639-5614-48E7-8F18-B573D4E3BC33}" presName="node" presStyleLbl="node1" presStyleIdx="11" presStyleCnt="15">
        <dgm:presLayoutVars>
          <dgm:bulletEnabled val="1"/>
        </dgm:presLayoutVars>
      </dgm:prSet>
      <dgm:spPr/>
    </dgm:pt>
    <dgm:pt modelId="{5B2F1207-99A1-45AD-B116-31D7AB26318D}" type="pres">
      <dgm:prSet presAssocID="{CCD13F35-379C-4A19-B938-8E01CA7D9974}" presName="parTrans" presStyleLbl="sibTrans2D1" presStyleIdx="12" presStyleCnt="15"/>
      <dgm:spPr/>
    </dgm:pt>
    <dgm:pt modelId="{71866B4E-2559-4D2E-8FA5-E84936581023}" type="pres">
      <dgm:prSet presAssocID="{CCD13F35-379C-4A19-B938-8E01CA7D9974}" presName="connectorText" presStyleLbl="sibTrans2D1" presStyleIdx="12" presStyleCnt="15"/>
      <dgm:spPr/>
    </dgm:pt>
    <dgm:pt modelId="{3A18FF07-D898-41A1-9967-ED99B1213D65}" type="pres">
      <dgm:prSet presAssocID="{5446E8FB-1927-4489-B759-F0BDCF9733B7}" presName="node" presStyleLbl="node1" presStyleIdx="12" presStyleCnt="15">
        <dgm:presLayoutVars>
          <dgm:bulletEnabled val="1"/>
        </dgm:presLayoutVars>
      </dgm:prSet>
      <dgm:spPr/>
    </dgm:pt>
    <dgm:pt modelId="{C92F8369-024C-4DFD-80A7-EFD71B704F49}" type="pres">
      <dgm:prSet presAssocID="{F133C5E6-579F-4AC3-A4DD-DF4C923A9E13}" presName="parTrans" presStyleLbl="sibTrans2D1" presStyleIdx="13" presStyleCnt="15"/>
      <dgm:spPr/>
    </dgm:pt>
    <dgm:pt modelId="{6E8874C2-E01C-41A5-91E9-EAAC40F55B1C}" type="pres">
      <dgm:prSet presAssocID="{F133C5E6-579F-4AC3-A4DD-DF4C923A9E13}" presName="connectorText" presStyleLbl="sibTrans2D1" presStyleIdx="13" presStyleCnt="15"/>
      <dgm:spPr/>
    </dgm:pt>
    <dgm:pt modelId="{C9E22D93-81F2-4E27-A5A9-BD6D28A6EBAB}" type="pres">
      <dgm:prSet presAssocID="{2B7DD658-99A2-40D5-B43C-3995FDF7F5F0}" presName="node" presStyleLbl="node1" presStyleIdx="13" presStyleCnt="15">
        <dgm:presLayoutVars>
          <dgm:bulletEnabled val="1"/>
        </dgm:presLayoutVars>
      </dgm:prSet>
      <dgm:spPr/>
    </dgm:pt>
    <dgm:pt modelId="{C45DE5F3-43BA-460B-8BB9-EC974F9E8452}" type="pres">
      <dgm:prSet presAssocID="{BB2A523E-A5F1-4774-A690-76ACAE4B49A3}" presName="parTrans" presStyleLbl="sibTrans2D1" presStyleIdx="14" presStyleCnt="15"/>
      <dgm:spPr/>
    </dgm:pt>
    <dgm:pt modelId="{478861EA-2329-4C2F-8D59-CB3A2AF1D58F}" type="pres">
      <dgm:prSet presAssocID="{BB2A523E-A5F1-4774-A690-76ACAE4B49A3}" presName="connectorText" presStyleLbl="sibTrans2D1" presStyleIdx="14" presStyleCnt="15"/>
      <dgm:spPr/>
    </dgm:pt>
    <dgm:pt modelId="{87CE2E09-DDF7-4E85-97B7-C3BE4E285A37}" type="pres">
      <dgm:prSet presAssocID="{4E93D780-63DB-4922-8CA6-4B95950F81F9}" presName="node" presStyleLbl="node1" presStyleIdx="14" presStyleCnt="15">
        <dgm:presLayoutVars>
          <dgm:bulletEnabled val="1"/>
        </dgm:presLayoutVars>
      </dgm:prSet>
      <dgm:spPr/>
    </dgm:pt>
  </dgm:ptLst>
  <dgm:cxnLst>
    <dgm:cxn modelId="{1B8A2B05-B44B-4436-BCE9-B5EF09FB95C0}" type="presOf" srcId="{9B7B47ED-79A1-407C-B1A3-09B99C49B60A}" destId="{75ED32CE-647F-45FB-900B-F1EE3BE016E7}" srcOrd="0" destOrd="0" presId="urn:microsoft.com/office/officeart/2005/8/layout/radial5"/>
    <dgm:cxn modelId="{6D789905-E8B7-47F0-8D0A-3EB9BA44B1F9}" type="presOf" srcId="{5446E8FB-1927-4489-B759-F0BDCF9733B7}" destId="{3A18FF07-D898-41A1-9967-ED99B1213D65}" srcOrd="0" destOrd="0" presId="urn:microsoft.com/office/officeart/2005/8/layout/radial5"/>
    <dgm:cxn modelId="{0929AC09-82FC-485E-BEE0-B8C962865CB4}" type="presOf" srcId="{F3E807B0-8A6B-4FDE-8F94-E1E53064BB68}" destId="{CAC2C069-2BA7-4AF5-A00D-DC2D3304AA9D}" srcOrd="0" destOrd="0" presId="urn:microsoft.com/office/officeart/2005/8/layout/radial5"/>
    <dgm:cxn modelId="{5E9B8A0A-1DCD-4F76-9492-0E1F0981F10B}" type="presOf" srcId="{72FA3D7B-FD42-49CE-927E-0127F237D51B}" destId="{C4A02991-4BE0-4D71-AEEB-600F2D12092D}" srcOrd="0" destOrd="0" presId="urn:microsoft.com/office/officeart/2005/8/layout/radial5"/>
    <dgm:cxn modelId="{D94F350B-DB01-4660-BCDD-E4ECEAA0B402}" type="presOf" srcId="{45D1894A-ED18-4432-AD9C-75AB540CA949}" destId="{B158008B-DE89-4987-A189-E45D136716FC}" srcOrd="0" destOrd="0" presId="urn:microsoft.com/office/officeart/2005/8/layout/radial5"/>
    <dgm:cxn modelId="{D6619211-46F2-4882-850F-25176F6DBBC3}" type="presOf" srcId="{0717FCAD-BC01-48B5-A9DF-A9AB9B788F10}" destId="{E3AEE829-50F6-4C2B-AF88-09BB0FC2DE5D}" srcOrd="0" destOrd="0" presId="urn:microsoft.com/office/officeart/2005/8/layout/radial5"/>
    <dgm:cxn modelId="{8BFEEE14-7660-45F8-BD55-7398D654CB5F}" type="presOf" srcId="{0653DDD7-D5AE-4E56-BE6A-AD84EC10DC94}" destId="{7E2A6161-2ADD-49B0-A8B2-91F0A2436243}" srcOrd="1" destOrd="0" presId="urn:microsoft.com/office/officeart/2005/8/layout/radial5"/>
    <dgm:cxn modelId="{7781B927-2928-4C64-A4A6-D353C958D890}" type="presOf" srcId="{3AFAA595-F383-42A0-A1B1-E95CC14D792D}" destId="{D385787B-9BAE-4DA7-B0E7-4A86443ED056}" srcOrd="0" destOrd="0" presId="urn:microsoft.com/office/officeart/2005/8/layout/radial5"/>
    <dgm:cxn modelId="{B684242F-DDFE-4318-BFF6-45ADEFCFA9F6}" srcId="{B55274EB-3E15-4B95-9000-3A4495D3B02C}" destId="{9167925C-1439-40CA-B669-A73693E8ED95}" srcOrd="5" destOrd="0" parTransId="{45221AC1-8C54-419F-8FE3-3812568180EB}" sibTransId="{7395B837-F97D-47C6-B4B5-97F6C3870E65}"/>
    <dgm:cxn modelId="{AFA38237-A570-46D7-B88E-43B603121A85}" type="presOf" srcId="{935ED586-6597-4E48-980B-FE5C482A2613}" destId="{FCE74A87-AC83-4DF0-BBC9-DEEA99FA9B12}" srcOrd="0" destOrd="0" presId="urn:microsoft.com/office/officeart/2005/8/layout/radial5"/>
    <dgm:cxn modelId="{4DF29139-0970-4A42-A166-2696AE685405}" type="presOf" srcId="{7BD160BB-5C67-444D-B1BE-66D5F685EDEA}" destId="{7328F1CD-7EA7-4170-B9BA-3D4C1FD4000C}" srcOrd="0" destOrd="0" presId="urn:microsoft.com/office/officeart/2005/8/layout/radial5"/>
    <dgm:cxn modelId="{F3E93C3F-A0A5-4325-A532-AE1E2A78826E}" srcId="{B55274EB-3E15-4B95-9000-3A4495D3B02C}" destId="{40441639-5614-48E7-8F18-B573D4E3BC33}" srcOrd="11" destOrd="0" parTransId="{4014DF1E-70B4-4002-B6E8-0BAA983F9BFA}" sibTransId="{C43660A0-4BC5-4A46-9DF3-AECD509B89C8}"/>
    <dgm:cxn modelId="{18DBE53F-A3E4-49D3-A0BA-33DDCACCB6E6}" type="presOf" srcId="{4D6E7788-9868-4F5A-B9E9-4E99BA3DEDE8}" destId="{A086718D-A445-4A70-B18A-D8C400435BF8}" srcOrd="0" destOrd="0" presId="urn:microsoft.com/office/officeart/2005/8/layout/radial5"/>
    <dgm:cxn modelId="{A922E240-22F5-4E54-B9CC-790A2A7FD936}" type="presOf" srcId="{935ED586-6597-4E48-980B-FE5C482A2613}" destId="{D0330E67-5279-4008-BF99-C82D77AE437E}" srcOrd="1" destOrd="0" presId="urn:microsoft.com/office/officeart/2005/8/layout/radial5"/>
    <dgm:cxn modelId="{B5AFEA5B-89AD-40DB-AF55-62AD83C85DB0}" srcId="{B55274EB-3E15-4B95-9000-3A4495D3B02C}" destId="{5446E8FB-1927-4489-B759-F0BDCF9733B7}" srcOrd="12" destOrd="0" parTransId="{CCD13F35-379C-4A19-B938-8E01CA7D9974}" sibTransId="{0863385C-A228-4118-87FB-9A3ABCE7D6FD}"/>
    <dgm:cxn modelId="{7D165D5C-60C4-4041-961F-A4D95203400A}" type="presOf" srcId="{F3E807B0-8A6B-4FDE-8F94-E1E53064BB68}" destId="{4CE04FF5-C3CD-40B8-B501-2FCFC6D416D8}" srcOrd="1" destOrd="0" presId="urn:microsoft.com/office/officeart/2005/8/layout/radial5"/>
    <dgm:cxn modelId="{50C0205F-14D1-4311-9DD9-337ECF83A441}" type="presOf" srcId="{D33741E6-58BB-4D10-A14A-7D9F7D5F1671}" destId="{DAA05DF2-396A-4D82-9135-B76AF58C6DBE}" srcOrd="0" destOrd="0" presId="urn:microsoft.com/office/officeart/2005/8/layout/radial5"/>
    <dgm:cxn modelId="{0DD9725F-0658-4081-A848-B6BE5A94B29A}" srcId="{B55274EB-3E15-4B95-9000-3A4495D3B02C}" destId="{7BD160BB-5C67-444D-B1BE-66D5F685EDEA}" srcOrd="6" destOrd="0" parTransId="{F1687B0C-B7CB-47C4-B4DE-67FC08263695}" sibTransId="{C3AF917D-D5B5-4F7D-B382-6A5A2A809D75}"/>
    <dgm:cxn modelId="{D8F2EB5F-817B-4207-9160-9B77D39A55DF}" srcId="{B55274EB-3E15-4B95-9000-3A4495D3B02C}" destId="{2B7DD658-99A2-40D5-B43C-3995FDF7F5F0}" srcOrd="13" destOrd="0" parTransId="{F133C5E6-579F-4AC3-A4DD-DF4C923A9E13}" sibTransId="{C740A256-2092-497D-8983-C6D2A388817D}"/>
    <dgm:cxn modelId="{5C94AD60-05A0-4688-A7B3-A107C7552ACA}" type="presOf" srcId="{4014DF1E-70B4-4002-B6E8-0BAA983F9BFA}" destId="{C1288079-33D2-40EE-9496-426704F48EA3}" srcOrd="1" destOrd="0" presId="urn:microsoft.com/office/officeart/2005/8/layout/radial5"/>
    <dgm:cxn modelId="{0F9CBC41-CC30-4D4E-88C2-1F20C6623E26}" type="presOf" srcId="{F133C5E6-579F-4AC3-A4DD-DF4C923A9E13}" destId="{C92F8369-024C-4DFD-80A7-EFD71B704F49}" srcOrd="0" destOrd="0" presId="urn:microsoft.com/office/officeart/2005/8/layout/radial5"/>
    <dgm:cxn modelId="{0D039044-E8DE-4A8F-A310-A6113831B43D}" srcId="{B55274EB-3E15-4B95-9000-3A4495D3B02C}" destId="{5B48FBAB-A9B1-4F7F-931A-A9E546BACF53}" srcOrd="7" destOrd="0" parTransId="{0653DDD7-D5AE-4E56-BE6A-AD84EC10DC94}" sibTransId="{BC4C3596-F838-4E97-BDBC-3819ABA509EF}"/>
    <dgm:cxn modelId="{6A408C4E-741E-43D8-898A-B70656BB038B}" type="presOf" srcId="{9CB26EFC-B1CA-4951-80F8-A99F013CEBDC}" destId="{556DE881-FBE1-40B4-870B-2904BAE3554A}" srcOrd="0" destOrd="0" presId="urn:microsoft.com/office/officeart/2005/8/layout/radial5"/>
    <dgm:cxn modelId="{64C8BB74-F6B6-48C9-891D-0400BB7163B4}" type="presOf" srcId="{9C8EACA4-1B36-4BF8-9A2D-6D5E0F685FBA}" destId="{C6043B80-5F72-46BE-82D2-1AE7352EA6E7}" srcOrd="0" destOrd="0" presId="urn:microsoft.com/office/officeart/2005/8/layout/radial5"/>
    <dgm:cxn modelId="{85475056-1801-4EF9-B0E3-8857862D4427}" type="presOf" srcId="{9167925C-1439-40CA-B669-A73693E8ED95}" destId="{AFBE5B31-DF7B-4EBA-99B7-486D9A98C4E2}" srcOrd="0" destOrd="0" presId="urn:microsoft.com/office/officeart/2005/8/layout/radial5"/>
    <dgm:cxn modelId="{F73E5357-99A4-4C5B-9CAE-CEEB2E8FDF8A}" type="presOf" srcId="{40441639-5614-48E7-8F18-B573D4E3BC33}" destId="{611F3D88-B4E5-4829-8E19-26FCD241DFA9}" srcOrd="0" destOrd="0" presId="urn:microsoft.com/office/officeart/2005/8/layout/radial5"/>
    <dgm:cxn modelId="{FC55A877-0E0D-4559-A228-ADDA94681B07}" type="presOf" srcId="{45221AC1-8C54-419F-8FE3-3812568180EB}" destId="{1458EAF1-2FB5-4B99-AA58-1886DEE8E123}" srcOrd="0" destOrd="0" presId="urn:microsoft.com/office/officeart/2005/8/layout/radial5"/>
    <dgm:cxn modelId="{65480E79-4528-4028-8ED6-AF1EE58799C3}" type="presOf" srcId="{D6B46627-FC37-4345-A38E-E930F040A86C}" destId="{E8C1D2BE-3AB9-45E3-BC3C-C0347385ACED}" srcOrd="0" destOrd="0" presId="urn:microsoft.com/office/officeart/2005/8/layout/radial5"/>
    <dgm:cxn modelId="{83B17659-2518-4BE9-B881-5B865DF8DF39}" type="presOf" srcId="{4014DF1E-70B4-4002-B6E8-0BAA983F9BFA}" destId="{2793D18B-05DF-4FC5-AF29-AB06925A9B26}" srcOrd="0" destOrd="0" presId="urn:microsoft.com/office/officeart/2005/8/layout/radial5"/>
    <dgm:cxn modelId="{4D3DF659-71A4-4179-9C7D-E8530DFE17EE}" type="presOf" srcId="{0653DDD7-D5AE-4E56-BE6A-AD84EC10DC94}" destId="{378F394F-EFFA-488D-9671-182B6BD68823}" srcOrd="0" destOrd="0" presId="urn:microsoft.com/office/officeart/2005/8/layout/radial5"/>
    <dgm:cxn modelId="{02CF207E-6735-4A50-B2A6-32869B326E21}" srcId="{B55274EB-3E15-4B95-9000-3A4495D3B02C}" destId="{844CC2A2-9546-4A30-A567-4B3C1C3E0B55}" srcOrd="9" destOrd="0" parTransId="{9CB26EFC-B1CA-4951-80F8-A99F013CEBDC}" sibTransId="{74AA3D22-A68D-4C63-90A8-695827234419}"/>
    <dgm:cxn modelId="{6DBB807E-85B6-40BA-A20A-0BAB04AC9EE9}" srcId="{B55274EB-3E15-4B95-9000-3A4495D3B02C}" destId="{9C8EACA4-1B36-4BF8-9A2D-6D5E0F685FBA}" srcOrd="4" destOrd="0" parTransId="{619DE80B-351A-4C10-9662-000920411AC0}" sibTransId="{908FC924-A458-4C52-9A04-697358AE613D}"/>
    <dgm:cxn modelId="{A0155F93-A782-4EEE-B3FC-9A06AD04B5CF}" type="presOf" srcId="{BB2A523E-A5F1-4774-A690-76ACAE4B49A3}" destId="{C45DE5F3-43BA-460B-8BB9-EC974F9E8452}" srcOrd="0" destOrd="0" presId="urn:microsoft.com/office/officeart/2005/8/layout/radial5"/>
    <dgm:cxn modelId="{B5354495-7496-4727-BA7F-8B38A3DBE4A2}" type="presOf" srcId="{619DE80B-351A-4C10-9662-000920411AC0}" destId="{D08D3D1F-C860-4510-880A-A2840D0EE328}" srcOrd="1" destOrd="0" presId="urn:microsoft.com/office/officeart/2005/8/layout/radial5"/>
    <dgm:cxn modelId="{68DED39E-FCF7-41F1-847F-79CBDB0FB484}" type="presOf" srcId="{F1687B0C-B7CB-47C4-B4DE-67FC08263695}" destId="{2D113A4F-DE1D-4E0A-A15B-628DC99343EC}" srcOrd="0" destOrd="0" presId="urn:microsoft.com/office/officeart/2005/8/layout/radial5"/>
    <dgm:cxn modelId="{7DD4699F-60E0-4C80-9F02-0ECC8D806A3B}" srcId="{B55274EB-3E15-4B95-9000-3A4495D3B02C}" destId="{4E93D780-63DB-4922-8CA6-4B95950F81F9}" srcOrd="14" destOrd="0" parTransId="{BB2A523E-A5F1-4774-A690-76ACAE4B49A3}" sibTransId="{96EB62BC-1F83-40CD-8F1C-48BD7A702575}"/>
    <dgm:cxn modelId="{0D788B9F-0A11-40F4-A9E1-C2675C7A94CE}" srcId="{B55274EB-3E15-4B95-9000-3A4495D3B02C}" destId="{9B7B47ED-79A1-407C-B1A3-09B99C49B60A}" srcOrd="10" destOrd="0" parTransId="{14E7B062-6857-4C1E-BD24-23AA2ABB1639}" sibTransId="{45515CF0-E7AB-4107-BD94-F783CD8CB1CF}"/>
    <dgm:cxn modelId="{4CE962A2-847F-41AE-A806-04D4C9F5490D}" srcId="{0717FCAD-BC01-48B5-A9DF-A9AB9B788F10}" destId="{2380929A-227B-4321-9C40-895045564717}" srcOrd="1" destOrd="0" parTransId="{1A61EDF2-AE8F-43B7-8487-81E2376E03E6}" sibTransId="{DEC98EEC-1592-4447-9BF0-09978D7560F6}"/>
    <dgm:cxn modelId="{25B92CA3-6903-4837-A698-5988A63CE013}" type="presOf" srcId="{3AFAA595-F383-42A0-A1B1-E95CC14D792D}" destId="{4C87C6B2-A144-4B12-987A-B4293C947F51}" srcOrd="1" destOrd="0" presId="urn:microsoft.com/office/officeart/2005/8/layout/radial5"/>
    <dgm:cxn modelId="{C630E1A6-EFA5-4CAC-9096-400C75CB298F}" srcId="{B55274EB-3E15-4B95-9000-3A4495D3B02C}" destId="{D33741E6-58BB-4D10-A14A-7D9F7D5F1671}" srcOrd="1" destOrd="0" parTransId="{F3E807B0-8A6B-4FDE-8F94-E1E53064BB68}" sibTransId="{5252ED8D-446D-4A2E-8E43-B164700D3293}"/>
    <dgm:cxn modelId="{8C43DEA9-D996-429F-95BD-418C3BD581E4}" type="presOf" srcId="{32FEC778-9F2E-40A9-95B9-57BE3E47ACE0}" destId="{7B0D8851-7A5E-481E-B7F0-532B28E6E6BB}" srcOrd="0" destOrd="0" presId="urn:microsoft.com/office/officeart/2005/8/layout/radial5"/>
    <dgm:cxn modelId="{9622D7AF-3898-4CF7-866B-14F6BE593B00}" type="presOf" srcId="{2B7DD658-99A2-40D5-B43C-3995FDF7F5F0}" destId="{C9E22D93-81F2-4E27-A5A9-BD6D28A6EBAB}" srcOrd="0" destOrd="0" presId="urn:microsoft.com/office/officeart/2005/8/layout/radial5"/>
    <dgm:cxn modelId="{2DBA52B7-4A38-40BE-B62A-96DDA4844622}" srcId="{0717FCAD-BC01-48B5-A9DF-A9AB9B788F10}" destId="{B55274EB-3E15-4B95-9000-3A4495D3B02C}" srcOrd="0" destOrd="0" parTransId="{3539C4B4-4EFE-4055-A800-0D3C232FA5D0}" sibTransId="{9E929C51-3BC6-4BC1-A150-B38F3B8CCFFB}"/>
    <dgm:cxn modelId="{020745BC-2114-45CF-B110-5ADFF11830C4}" type="presOf" srcId="{9CB26EFC-B1CA-4951-80F8-A99F013CEBDC}" destId="{9666A1E9-6E3B-448D-BA64-426FC8503B05}" srcOrd="1" destOrd="0" presId="urn:microsoft.com/office/officeart/2005/8/layout/radial5"/>
    <dgm:cxn modelId="{CBFE68C1-5BEF-4F23-A7A7-C415F9742F33}" srcId="{B55274EB-3E15-4B95-9000-3A4495D3B02C}" destId="{72FA3D7B-FD42-49CE-927E-0127F237D51B}" srcOrd="0" destOrd="0" parTransId="{935ED586-6597-4E48-980B-FE5C482A2613}" sibTransId="{0F8758A8-7125-4C09-9689-B54125DF7A82}"/>
    <dgm:cxn modelId="{5FD016C3-D697-482C-8AD9-F016F7F54CBA}" type="presOf" srcId="{5B48FBAB-A9B1-4F7F-931A-A9E546BACF53}" destId="{CFEC1DF7-3D56-4202-A540-E3D77B71386A}" srcOrd="0" destOrd="0" presId="urn:microsoft.com/office/officeart/2005/8/layout/radial5"/>
    <dgm:cxn modelId="{1A86B6C5-5CDA-48C6-AD62-BFAB72AE7C6D}" type="presOf" srcId="{45221AC1-8C54-419F-8FE3-3812568180EB}" destId="{048FEED6-B6B2-48A0-8B70-7C4FA2F25E38}" srcOrd="1" destOrd="0" presId="urn:microsoft.com/office/officeart/2005/8/layout/radial5"/>
    <dgm:cxn modelId="{5F675CC8-248F-401A-BE2F-A796749B11FC}" type="presOf" srcId="{32FEC778-9F2E-40A9-95B9-57BE3E47ACE0}" destId="{7D0A4E93-74D7-4817-9453-B8A771DF635C}" srcOrd="1" destOrd="0" presId="urn:microsoft.com/office/officeart/2005/8/layout/radial5"/>
    <dgm:cxn modelId="{0DBADCC9-C477-43FE-B492-030E659DED14}" type="presOf" srcId="{365B5801-3E9F-4F66-8B70-139948B440C6}" destId="{99F856F5-2C6E-49AE-8593-210EFAE836FB}" srcOrd="0" destOrd="0" presId="urn:microsoft.com/office/officeart/2005/8/layout/radial5"/>
    <dgm:cxn modelId="{508EF2CE-A267-44EA-B8AB-795B1F2417FA}" type="presOf" srcId="{844CC2A2-9546-4A30-A567-4B3C1C3E0B55}" destId="{8B9F441A-34A1-4592-AED2-57EB2E3EA38D}" srcOrd="0" destOrd="0" presId="urn:microsoft.com/office/officeart/2005/8/layout/radial5"/>
    <dgm:cxn modelId="{8518D3CF-C98B-4164-9EFB-AD2037B63588}" type="presOf" srcId="{45D1894A-ED18-4432-AD9C-75AB540CA949}" destId="{0438F60C-749A-43B2-A2A8-17181476CDE8}" srcOrd="1" destOrd="0" presId="urn:microsoft.com/office/officeart/2005/8/layout/radial5"/>
    <dgm:cxn modelId="{6E2A50D1-6FDC-4E7C-8E17-C4B99DB40BE3}" type="presOf" srcId="{14E7B062-6857-4C1E-BD24-23AA2ABB1639}" destId="{C8BDAFBA-CBD2-4640-84F2-AD7589553388}" srcOrd="0" destOrd="0" presId="urn:microsoft.com/office/officeart/2005/8/layout/radial5"/>
    <dgm:cxn modelId="{763664D6-8C6B-4BE6-9315-F2B7B3685F44}" srcId="{B55274EB-3E15-4B95-9000-3A4495D3B02C}" destId="{D6B46627-FC37-4345-A38E-E930F040A86C}" srcOrd="2" destOrd="0" parTransId="{32FEC778-9F2E-40A9-95B9-57BE3E47ACE0}" sibTransId="{D9987F0A-A52A-4F14-B736-EB1449D7710D}"/>
    <dgm:cxn modelId="{74B6FED8-9D89-4347-9688-6904BF50B97E}" type="presOf" srcId="{F133C5E6-579F-4AC3-A4DD-DF4C923A9E13}" destId="{6E8874C2-E01C-41A5-91E9-EAAC40F55B1C}" srcOrd="1" destOrd="0" presId="urn:microsoft.com/office/officeart/2005/8/layout/radial5"/>
    <dgm:cxn modelId="{2AB667E4-6944-48FE-9F49-A4CF2BD53D37}" type="presOf" srcId="{14E7B062-6857-4C1E-BD24-23AA2ABB1639}" destId="{10D1AC1D-FDD2-4AD9-BDFC-1C89E724DAB4}" srcOrd="1" destOrd="0" presId="urn:microsoft.com/office/officeart/2005/8/layout/radial5"/>
    <dgm:cxn modelId="{80086BEE-29A7-4746-A1AC-188EC5CCD136}" type="presOf" srcId="{4E93D780-63DB-4922-8CA6-4B95950F81F9}" destId="{87CE2E09-DDF7-4E85-97B7-C3BE4E285A37}" srcOrd="0" destOrd="0" presId="urn:microsoft.com/office/officeart/2005/8/layout/radial5"/>
    <dgm:cxn modelId="{311307F2-87D5-459E-ABA5-4C4DA89D676D}" type="presOf" srcId="{CCD13F35-379C-4A19-B938-8E01CA7D9974}" destId="{5B2F1207-99A1-45AD-B116-31D7AB26318D}" srcOrd="0" destOrd="0" presId="urn:microsoft.com/office/officeart/2005/8/layout/radial5"/>
    <dgm:cxn modelId="{75EC46F5-F720-454C-BC95-8B6DE13D170C}" type="presOf" srcId="{619DE80B-351A-4C10-9662-000920411AC0}" destId="{E26DD1DE-1711-4CF3-9C1C-EBB7B8DA9589}" srcOrd="0" destOrd="0" presId="urn:microsoft.com/office/officeart/2005/8/layout/radial5"/>
    <dgm:cxn modelId="{981581F5-B12C-4ED5-8A71-D530620B10B7}" type="presOf" srcId="{F1687B0C-B7CB-47C4-B4DE-67FC08263695}" destId="{9A6DF45A-24FE-43E4-AF1C-4B60430E8A5E}" srcOrd="1" destOrd="0" presId="urn:microsoft.com/office/officeart/2005/8/layout/radial5"/>
    <dgm:cxn modelId="{ADD36FF7-72EA-493E-96D2-C6F2B1B58D05}" srcId="{B55274EB-3E15-4B95-9000-3A4495D3B02C}" destId="{365B5801-3E9F-4F66-8B70-139948B440C6}" srcOrd="8" destOrd="0" parTransId="{45D1894A-ED18-4432-AD9C-75AB540CA949}" sibTransId="{DEAF20A4-0427-45A9-8895-976BFEEDF7AD}"/>
    <dgm:cxn modelId="{A781A9F8-08C3-4AAE-B619-18C3CFE92B15}" srcId="{B55274EB-3E15-4B95-9000-3A4495D3B02C}" destId="{4D6E7788-9868-4F5A-B9E9-4E99BA3DEDE8}" srcOrd="3" destOrd="0" parTransId="{3AFAA595-F383-42A0-A1B1-E95CC14D792D}" sibTransId="{5EF55A42-60DD-493E-A967-AD3A4F803FA1}"/>
    <dgm:cxn modelId="{9F0A08F9-05E6-4AAD-8864-C56174FAE229}" type="presOf" srcId="{CCD13F35-379C-4A19-B938-8E01CA7D9974}" destId="{71866B4E-2559-4D2E-8FA5-E84936581023}" srcOrd="1" destOrd="0" presId="urn:microsoft.com/office/officeart/2005/8/layout/radial5"/>
    <dgm:cxn modelId="{D52E35FC-35E3-441B-943F-3E979758FFBE}" type="presOf" srcId="{B55274EB-3E15-4B95-9000-3A4495D3B02C}" destId="{6E36CB6B-0885-498F-ABF4-30B25E2FAAD0}" srcOrd="0" destOrd="0" presId="urn:microsoft.com/office/officeart/2005/8/layout/radial5"/>
    <dgm:cxn modelId="{F947BBFE-ACA6-445C-9A9B-F01A34697065}" type="presOf" srcId="{BB2A523E-A5F1-4774-A690-76ACAE4B49A3}" destId="{478861EA-2329-4C2F-8D59-CB3A2AF1D58F}" srcOrd="1" destOrd="0" presId="urn:microsoft.com/office/officeart/2005/8/layout/radial5"/>
    <dgm:cxn modelId="{B18606A7-14EB-4237-8C89-972BAEB37FB4}" type="presParOf" srcId="{E3AEE829-50F6-4C2B-AF88-09BB0FC2DE5D}" destId="{6E36CB6B-0885-498F-ABF4-30B25E2FAAD0}" srcOrd="0" destOrd="0" presId="urn:microsoft.com/office/officeart/2005/8/layout/radial5"/>
    <dgm:cxn modelId="{4F9C2B54-57AA-4083-A083-1BA570119E5A}" type="presParOf" srcId="{E3AEE829-50F6-4C2B-AF88-09BB0FC2DE5D}" destId="{FCE74A87-AC83-4DF0-BBC9-DEEA99FA9B12}" srcOrd="1" destOrd="0" presId="urn:microsoft.com/office/officeart/2005/8/layout/radial5"/>
    <dgm:cxn modelId="{F0F37214-982D-4167-BE9D-DEBF998D89AC}" type="presParOf" srcId="{FCE74A87-AC83-4DF0-BBC9-DEEA99FA9B12}" destId="{D0330E67-5279-4008-BF99-C82D77AE437E}" srcOrd="0" destOrd="0" presId="urn:microsoft.com/office/officeart/2005/8/layout/radial5"/>
    <dgm:cxn modelId="{A467F65F-39DC-4A41-BD30-FA076EF92544}" type="presParOf" srcId="{E3AEE829-50F6-4C2B-AF88-09BB0FC2DE5D}" destId="{C4A02991-4BE0-4D71-AEEB-600F2D12092D}" srcOrd="2" destOrd="0" presId="urn:microsoft.com/office/officeart/2005/8/layout/radial5"/>
    <dgm:cxn modelId="{A6F4936E-E8CA-44FA-A257-2BE9A06AB8EE}" type="presParOf" srcId="{E3AEE829-50F6-4C2B-AF88-09BB0FC2DE5D}" destId="{CAC2C069-2BA7-4AF5-A00D-DC2D3304AA9D}" srcOrd="3" destOrd="0" presId="urn:microsoft.com/office/officeart/2005/8/layout/radial5"/>
    <dgm:cxn modelId="{68DCAB10-C4E4-47C8-9709-7E586B56049F}" type="presParOf" srcId="{CAC2C069-2BA7-4AF5-A00D-DC2D3304AA9D}" destId="{4CE04FF5-C3CD-40B8-B501-2FCFC6D416D8}" srcOrd="0" destOrd="0" presId="urn:microsoft.com/office/officeart/2005/8/layout/radial5"/>
    <dgm:cxn modelId="{88DFA41B-B9BA-420C-8D09-3479A2BF5A1D}" type="presParOf" srcId="{E3AEE829-50F6-4C2B-AF88-09BB0FC2DE5D}" destId="{DAA05DF2-396A-4D82-9135-B76AF58C6DBE}" srcOrd="4" destOrd="0" presId="urn:microsoft.com/office/officeart/2005/8/layout/radial5"/>
    <dgm:cxn modelId="{39FB0E18-9035-4B3B-85A6-9CD2975CCE48}" type="presParOf" srcId="{E3AEE829-50F6-4C2B-AF88-09BB0FC2DE5D}" destId="{7B0D8851-7A5E-481E-B7F0-532B28E6E6BB}" srcOrd="5" destOrd="0" presId="urn:microsoft.com/office/officeart/2005/8/layout/radial5"/>
    <dgm:cxn modelId="{37FD2DCD-2168-4103-8D7F-EB11075186C3}" type="presParOf" srcId="{7B0D8851-7A5E-481E-B7F0-532B28E6E6BB}" destId="{7D0A4E93-74D7-4817-9453-B8A771DF635C}" srcOrd="0" destOrd="0" presId="urn:microsoft.com/office/officeart/2005/8/layout/radial5"/>
    <dgm:cxn modelId="{03A2866C-0595-40E3-9CB7-E01B064C0F3E}" type="presParOf" srcId="{E3AEE829-50F6-4C2B-AF88-09BB0FC2DE5D}" destId="{E8C1D2BE-3AB9-45E3-BC3C-C0347385ACED}" srcOrd="6" destOrd="0" presId="urn:microsoft.com/office/officeart/2005/8/layout/radial5"/>
    <dgm:cxn modelId="{A88F561B-E4BD-4324-B213-94885AA54BEC}" type="presParOf" srcId="{E3AEE829-50F6-4C2B-AF88-09BB0FC2DE5D}" destId="{D385787B-9BAE-4DA7-B0E7-4A86443ED056}" srcOrd="7" destOrd="0" presId="urn:microsoft.com/office/officeart/2005/8/layout/radial5"/>
    <dgm:cxn modelId="{AF41E7E2-B6BB-4ED1-8DEE-8EFDF35C992B}" type="presParOf" srcId="{D385787B-9BAE-4DA7-B0E7-4A86443ED056}" destId="{4C87C6B2-A144-4B12-987A-B4293C947F51}" srcOrd="0" destOrd="0" presId="urn:microsoft.com/office/officeart/2005/8/layout/radial5"/>
    <dgm:cxn modelId="{598D0BC3-0D9B-4757-919C-E25472D24D9B}" type="presParOf" srcId="{E3AEE829-50F6-4C2B-AF88-09BB0FC2DE5D}" destId="{A086718D-A445-4A70-B18A-D8C400435BF8}" srcOrd="8" destOrd="0" presId="urn:microsoft.com/office/officeart/2005/8/layout/radial5"/>
    <dgm:cxn modelId="{CCA2BC3A-1F4C-42F8-AC3A-FE447BC19186}" type="presParOf" srcId="{E3AEE829-50F6-4C2B-AF88-09BB0FC2DE5D}" destId="{E26DD1DE-1711-4CF3-9C1C-EBB7B8DA9589}" srcOrd="9" destOrd="0" presId="urn:microsoft.com/office/officeart/2005/8/layout/radial5"/>
    <dgm:cxn modelId="{967305CA-662E-487E-B4D0-A61DEA2F14AC}" type="presParOf" srcId="{E26DD1DE-1711-4CF3-9C1C-EBB7B8DA9589}" destId="{D08D3D1F-C860-4510-880A-A2840D0EE328}" srcOrd="0" destOrd="0" presId="urn:microsoft.com/office/officeart/2005/8/layout/radial5"/>
    <dgm:cxn modelId="{EDFBDCAE-3A07-41CC-A7EB-8DEB62EF22A1}" type="presParOf" srcId="{E3AEE829-50F6-4C2B-AF88-09BB0FC2DE5D}" destId="{C6043B80-5F72-46BE-82D2-1AE7352EA6E7}" srcOrd="10" destOrd="0" presId="urn:microsoft.com/office/officeart/2005/8/layout/radial5"/>
    <dgm:cxn modelId="{AD5C4408-AE7F-44F6-92AE-DE0B9EAA03B2}" type="presParOf" srcId="{E3AEE829-50F6-4C2B-AF88-09BB0FC2DE5D}" destId="{1458EAF1-2FB5-4B99-AA58-1886DEE8E123}" srcOrd="11" destOrd="0" presId="urn:microsoft.com/office/officeart/2005/8/layout/radial5"/>
    <dgm:cxn modelId="{8C75B789-258A-423D-812A-279044F9A457}" type="presParOf" srcId="{1458EAF1-2FB5-4B99-AA58-1886DEE8E123}" destId="{048FEED6-B6B2-48A0-8B70-7C4FA2F25E38}" srcOrd="0" destOrd="0" presId="urn:microsoft.com/office/officeart/2005/8/layout/radial5"/>
    <dgm:cxn modelId="{99B4ECFC-FD11-4791-93A4-41B9C81A8C5D}" type="presParOf" srcId="{E3AEE829-50F6-4C2B-AF88-09BB0FC2DE5D}" destId="{AFBE5B31-DF7B-4EBA-99B7-486D9A98C4E2}" srcOrd="12" destOrd="0" presId="urn:microsoft.com/office/officeart/2005/8/layout/radial5"/>
    <dgm:cxn modelId="{AE59C4D4-45E8-4E84-B3F3-D02EFAD5E5B7}" type="presParOf" srcId="{E3AEE829-50F6-4C2B-AF88-09BB0FC2DE5D}" destId="{2D113A4F-DE1D-4E0A-A15B-628DC99343EC}" srcOrd="13" destOrd="0" presId="urn:microsoft.com/office/officeart/2005/8/layout/radial5"/>
    <dgm:cxn modelId="{A245CAD0-5172-4246-A735-ED3A4C36FC7A}" type="presParOf" srcId="{2D113A4F-DE1D-4E0A-A15B-628DC99343EC}" destId="{9A6DF45A-24FE-43E4-AF1C-4B60430E8A5E}" srcOrd="0" destOrd="0" presId="urn:microsoft.com/office/officeart/2005/8/layout/radial5"/>
    <dgm:cxn modelId="{A4191376-8F08-4B5A-82C2-3E020DAC8437}" type="presParOf" srcId="{E3AEE829-50F6-4C2B-AF88-09BB0FC2DE5D}" destId="{7328F1CD-7EA7-4170-B9BA-3D4C1FD4000C}" srcOrd="14" destOrd="0" presId="urn:microsoft.com/office/officeart/2005/8/layout/radial5"/>
    <dgm:cxn modelId="{CCF83322-5C09-4C50-9551-F06ADD9E1498}" type="presParOf" srcId="{E3AEE829-50F6-4C2B-AF88-09BB0FC2DE5D}" destId="{378F394F-EFFA-488D-9671-182B6BD68823}" srcOrd="15" destOrd="0" presId="urn:microsoft.com/office/officeart/2005/8/layout/radial5"/>
    <dgm:cxn modelId="{F705B4E2-EEDC-4321-B163-AD4285C10510}" type="presParOf" srcId="{378F394F-EFFA-488D-9671-182B6BD68823}" destId="{7E2A6161-2ADD-49B0-A8B2-91F0A2436243}" srcOrd="0" destOrd="0" presId="urn:microsoft.com/office/officeart/2005/8/layout/radial5"/>
    <dgm:cxn modelId="{DC02AA94-77E3-4399-9232-4C80E7922409}" type="presParOf" srcId="{E3AEE829-50F6-4C2B-AF88-09BB0FC2DE5D}" destId="{CFEC1DF7-3D56-4202-A540-E3D77B71386A}" srcOrd="16" destOrd="0" presId="urn:microsoft.com/office/officeart/2005/8/layout/radial5"/>
    <dgm:cxn modelId="{356C2750-6BE6-4F99-9717-25F863C8C0D4}" type="presParOf" srcId="{E3AEE829-50F6-4C2B-AF88-09BB0FC2DE5D}" destId="{B158008B-DE89-4987-A189-E45D136716FC}" srcOrd="17" destOrd="0" presId="urn:microsoft.com/office/officeart/2005/8/layout/radial5"/>
    <dgm:cxn modelId="{92CBB95A-5A9D-4CD9-9849-859581DD5976}" type="presParOf" srcId="{B158008B-DE89-4987-A189-E45D136716FC}" destId="{0438F60C-749A-43B2-A2A8-17181476CDE8}" srcOrd="0" destOrd="0" presId="urn:microsoft.com/office/officeart/2005/8/layout/radial5"/>
    <dgm:cxn modelId="{554BE88E-8991-4481-9522-EB8EB0645A8F}" type="presParOf" srcId="{E3AEE829-50F6-4C2B-AF88-09BB0FC2DE5D}" destId="{99F856F5-2C6E-49AE-8593-210EFAE836FB}" srcOrd="18" destOrd="0" presId="urn:microsoft.com/office/officeart/2005/8/layout/radial5"/>
    <dgm:cxn modelId="{9A596E48-F842-4766-98CE-2F8084088F56}" type="presParOf" srcId="{E3AEE829-50F6-4C2B-AF88-09BB0FC2DE5D}" destId="{556DE881-FBE1-40B4-870B-2904BAE3554A}" srcOrd="19" destOrd="0" presId="urn:microsoft.com/office/officeart/2005/8/layout/radial5"/>
    <dgm:cxn modelId="{20CB0B2B-86F8-446B-AB8F-4D5AE10729F3}" type="presParOf" srcId="{556DE881-FBE1-40B4-870B-2904BAE3554A}" destId="{9666A1E9-6E3B-448D-BA64-426FC8503B05}" srcOrd="0" destOrd="0" presId="urn:microsoft.com/office/officeart/2005/8/layout/radial5"/>
    <dgm:cxn modelId="{7EA902EE-BD00-46C5-8715-9B1AE7896A8D}" type="presParOf" srcId="{E3AEE829-50F6-4C2B-AF88-09BB0FC2DE5D}" destId="{8B9F441A-34A1-4592-AED2-57EB2E3EA38D}" srcOrd="20" destOrd="0" presId="urn:microsoft.com/office/officeart/2005/8/layout/radial5"/>
    <dgm:cxn modelId="{46D76736-C4C1-411F-9F80-24FA6603C3B7}" type="presParOf" srcId="{E3AEE829-50F6-4C2B-AF88-09BB0FC2DE5D}" destId="{C8BDAFBA-CBD2-4640-84F2-AD7589553388}" srcOrd="21" destOrd="0" presId="urn:microsoft.com/office/officeart/2005/8/layout/radial5"/>
    <dgm:cxn modelId="{368468DB-B33A-41E8-A760-13BC1D4B84E7}" type="presParOf" srcId="{C8BDAFBA-CBD2-4640-84F2-AD7589553388}" destId="{10D1AC1D-FDD2-4AD9-BDFC-1C89E724DAB4}" srcOrd="0" destOrd="0" presId="urn:microsoft.com/office/officeart/2005/8/layout/radial5"/>
    <dgm:cxn modelId="{73155DC0-7603-4CA1-8708-F5AD08A5058A}" type="presParOf" srcId="{E3AEE829-50F6-4C2B-AF88-09BB0FC2DE5D}" destId="{75ED32CE-647F-45FB-900B-F1EE3BE016E7}" srcOrd="22" destOrd="0" presId="urn:microsoft.com/office/officeart/2005/8/layout/radial5"/>
    <dgm:cxn modelId="{751D02D3-F53F-4BB4-B8F1-237191639B71}" type="presParOf" srcId="{E3AEE829-50F6-4C2B-AF88-09BB0FC2DE5D}" destId="{2793D18B-05DF-4FC5-AF29-AB06925A9B26}" srcOrd="23" destOrd="0" presId="urn:microsoft.com/office/officeart/2005/8/layout/radial5"/>
    <dgm:cxn modelId="{02D83EE0-035C-4DF5-B91B-C811C49BCBD0}" type="presParOf" srcId="{2793D18B-05DF-4FC5-AF29-AB06925A9B26}" destId="{C1288079-33D2-40EE-9496-426704F48EA3}" srcOrd="0" destOrd="0" presId="urn:microsoft.com/office/officeart/2005/8/layout/radial5"/>
    <dgm:cxn modelId="{4C2FA4EE-55BB-4485-AA81-FB6A9761E8AA}" type="presParOf" srcId="{E3AEE829-50F6-4C2B-AF88-09BB0FC2DE5D}" destId="{611F3D88-B4E5-4829-8E19-26FCD241DFA9}" srcOrd="24" destOrd="0" presId="urn:microsoft.com/office/officeart/2005/8/layout/radial5"/>
    <dgm:cxn modelId="{D58E9E00-3666-4CB9-9D4B-E63DF3CF5DF6}" type="presParOf" srcId="{E3AEE829-50F6-4C2B-AF88-09BB0FC2DE5D}" destId="{5B2F1207-99A1-45AD-B116-31D7AB26318D}" srcOrd="25" destOrd="0" presId="urn:microsoft.com/office/officeart/2005/8/layout/radial5"/>
    <dgm:cxn modelId="{95FBE64D-845A-43C7-B106-6D8772B4AB2E}" type="presParOf" srcId="{5B2F1207-99A1-45AD-B116-31D7AB26318D}" destId="{71866B4E-2559-4D2E-8FA5-E84936581023}" srcOrd="0" destOrd="0" presId="urn:microsoft.com/office/officeart/2005/8/layout/radial5"/>
    <dgm:cxn modelId="{EF2586E3-8011-430B-AC4B-829185BD9B37}" type="presParOf" srcId="{E3AEE829-50F6-4C2B-AF88-09BB0FC2DE5D}" destId="{3A18FF07-D898-41A1-9967-ED99B1213D65}" srcOrd="26" destOrd="0" presId="urn:microsoft.com/office/officeart/2005/8/layout/radial5"/>
    <dgm:cxn modelId="{0E7D0968-C629-4D8C-B064-14993B379A6F}" type="presParOf" srcId="{E3AEE829-50F6-4C2B-AF88-09BB0FC2DE5D}" destId="{C92F8369-024C-4DFD-80A7-EFD71B704F49}" srcOrd="27" destOrd="0" presId="urn:microsoft.com/office/officeart/2005/8/layout/radial5"/>
    <dgm:cxn modelId="{E4E8847E-9865-4AD4-B81A-02109ADC61C5}" type="presParOf" srcId="{C92F8369-024C-4DFD-80A7-EFD71B704F49}" destId="{6E8874C2-E01C-41A5-91E9-EAAC40F55B1C}" srcOrd="0" destOrd="0" presId="urn:microsoft.com/office/officeart/2005/8/layout/radial5"/>
    <dgm:cxn modelId="{5C817FEE-3562-468B-8203-29261ECFB187}" type="presParOf" srcId="{E3AEE829-50F6-4C2B-AF88-09BB0FC2DE5D}" destId="{C9E22D93-81F2-4E27-A5A9-BD6D28A6EBAB}" srcOrd="28" destOrd="0" presId="urn:microsoft.com/office/officeart/2005/8/layout/radial5"/>
    <dgm:cxn modelId="{95633EF2-DBAC-4C0E-96BD-4F3347F2ED68}" type="presParOf" srcId="{E3AEE829-50F6-4C2B-AF88-09BB0FC2DE5D}" destId="{C45DE5F3-43BA-460B-8BB9-EC974F9E8452}" srcOrd="29" destOrd="0" presId="urn:microsoft.com/office/officeart/2005/8/layout/radial5"/>
    <dgm:cxn modelId="{E5E06E96-D400-46F4-8521-5D7FD27606CD}" type="presParOf" srcId="{C45DE5F3-43BA-460B-8BB9-EC974F9E8452}" destId="{478861EA-2329-4C2F-8D59-CB3A2AF1D58F}" srcOrd="0" destOrd="0" presId="urn:microsoft.com/office/officeart/2005/8/layout/radial5"/>
    <dgm:cxn modelId="{A498BBB6-1E0E-4F2B-84EF-1F293812AF1A}" type="presParOf" srcId="{E3AEE829-50F6-4C2B-AF88-09BB0FC2DE5D}" destId="{87CE2E09-DDF7-4E85-97B7-C3BE4E285A37}" srcOrd="3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6CB6B-0885-498F-ABF4-30B25E2FAAD0}">
      <dsp:nvSpPr>
        <dsp:cNvPr id="0" name=""/>
        <dsp:cNvSpPr/>
      </dsp:nvSpPr>
      <dsp:spPr>
        <a:xfrm>
          <a:off x="5143500" y="2509077"/>
          <a:ext cx="1904999" cy="19049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DESIGN GOALS</a:t>
          </a:r>
          <a:endParaRPr lang="en-IN" sz="1800" b="1" kern="1200" dirty="0">
            <a:latin typeface="Times New Roman" panose="02020603050405020304" pitchFamily="18" charset="0"/>
            <a:cs typeface="Times New Roman" panose="02020603050405020304" pitchFamily="18" charset="0"/>
          </a:endParaRPr>
        </a:p>
      </dsp:txBody>
      <dsp:txXfrm>
        <a:off x="5422481" y="2788058"/>
        <a:ext cx="1347037" cy="1347037"/>
      </dsp:txXfrm>
    </dsp:sp>
    <dsp:sp modelId="{FCE74A87-AC83-4DF0-BBC9-DEEA99FA9B12}">
      <dsp:nvSpPr>
        <dsp:cNvPr id="0" name=""/>
        <dsp:cNvSpPr/>
      </dsp:nvSpPr>
      <dsp:spPr>
        <a:xfrm rot="16200000">
          <a:off x="5684506" y="1432116"/>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5781661" y="1658811"/>
        <a:ext cx="628676" cy="388620"/>
      </dsp:txXfrm>
    </dsp:sp>
    <dsp:sp modelId="{C4A02991-4BE0-4D71-AEEB-600F2D12092D}">
      <dsp:nvSpPr>
        <dsp:cNvPr id="0" name=""/>
        <dsp:cNvSpPr/>
      </dsp:nvSpPr>
      <dsp:spPr>
        <a:xfrm>
          <a:off x="5619750" y="3772"/>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Aesthetically Pleasing</a:t>
          </a:r>
          <a:endParaRPr lang="en-IN" sz="1400" b="1" kern="1200" dirty="0">
            <a:latin typeface="Times New Roman" panose="02020603050405020304" pitchFamily="18" charset="0"/>
            <a:cs typeface="Times New Roman" panose="02020603050405020304" pitchFamily="18" charset="0"/>
          </a:endParaRPr>
        </a:p>
      </dsp:txBody>
      <dsp:txXfrm>
        <a:off x="5759240" y="143262"/>
        <a:ext cx="673519" cy="673519"/>
      </dsp:txXfrm>
    </dsp:sp>
    <dsp:sp modelId="{CAC2C069-2BA7-4AF5-A00D-DC2D3304AA9D}">
      <dsp:nvSpPr>
        <dsp:cNvPr id="0" name=""/>
        <dsp:cNvSpPr/>
      </dsp:nvSpPr>
      <dsp:spPr>
        <a:xfrm rot="17640000">
          <a:off x="6378240" y="1579574"/>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6435879" y="1797870"/>
        <a:ext cx="628676" cy="388620"/>
      </dsp:txXfrm>
    </dsp:sp>
    <dsp:sp modelId="{DAA05DF2-396A-4D82-9135-B76AF58C6DBE}">
      <dsp:nvSpPr>
        <dsp:cNvPr id="0" name=""/>
        <dsp:cNvSpPr/>
      </dsp:nvSpPr>
      <dsp:spPr>
        <a:xfrm>
          <a:off x="6832457" y="261541"/>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Clarity</a:t>
          </a:r>
          <a:endParaRPr lang="en-IN" sz="1400" b="1" kern="1200" dirty="0">
            <a:latin typeface="Times New Roman" panose="02020603050405020304" pitchFamily="18" charset="0"/>
            <a:cs typeface="Times New Roman" panose="02020603050405020304" pitchFamily="18" charset="0"/>
          </a:endParaRPr>
        </a:p>
      </dsp:txBody>
      <dsp:txXfrm>
        <a:off x="6971947" y="401031"/>
        <a:ext cx="673519" cy="673519"/>
      </dsp:txXfrm>
    </dsp:sp>
    <dsp:sp modelId="{7B0D8851-7A5E-481E-B7F0-532B28E6E6BB}">
      <dsp:nvSpPr>
        <dsp:cNvPr id="0" name=""/>
        <dsp:cNvSpPr/>
      </dsp:nvSpPr>
      <dsp:spPr>
        <a:xfrm rot="19080000">
          <a:off x="6952022" y="1996451"/>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6976977" y="2191000"/>
        <a:ext cx="628676" cy="388620"/>
      </dsp:txXfrm>
    </dsp:sp>
    <dsp:sp modelId="{E8C1D2BE-3AB9-45E3-BC3C-C0347385ACED}">
      <dsp:nvSpPr>
        <dsp:cNvPr id="0" name=""/>
        <dsp:cNvSpPr/>
      </dsp:nvSpPr>
      <dsp:spPr>
        <a:xfrm>
          <a:off x="7835476" y="990277"/>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Compatibility</a:t>
          </a:r>
          <a:endParaRPr lang="en-IN" sz="1400" b="1" kern="1200" dirty="0">
            <a:latin typeface="Times New Roman" panose="02020603050405020304" pitchFamily="18" charset="0"/>
            <a:cs typeface="Times New Roman" panose="02020603050405020304" pitchFamily="18" charset="0"/>
          </a:endParaRPr>
        </a:p>
      </dsp:txBody>
      <dsp:txXfrm>
        <a:off x="7974966" y="1129767"/>
        <a:ext cx="673519" cy="673519"/>
      </dsp:txXfrm>
    </dsp:sp>
    <dsp:sp modelId="{D385787B-9BAE-4DA7-B0E7-4A86443ED056}">
      <dsp:nvSpPr>
        <dsp:cNvPr id="0" name=""/>
        <dsp:cNvSpPr/>
      </dsp:nvSpPr>
      <dsp:spPr>
        <a:xfrm rot="20520000">
          <a:off x="7306638" y="2610664"/>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7311393" y="2770227"/>
        <a:ext cx="628676" cy="388620"/>
      </dsp:txXfrm>
    </dsp:sp>
    <dsp:sp modelId="{A086718D-A445-4A70-B18A-D8C400435BF8}">
      <dsp:nvSpPr>
        <dsp:cNvPr id="0" name=""/>
        <dsp:cNvSpPr/>
      </dsp:nvSpPr>
      <dsp:spPr>
        <a:xfrm>
          <a:off x="8455376" y="2063976"/>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Comprehensibility</a:t>
          </a:r>
          <a:endParaRPr lang="en-IN" sz="1400" b="1" kern="1200" dirty="0">
            <a:latin typeface="Times New Roman" panose="02020603050405020304" pitchFamily="18" charset="0"/>
            <a:cs typeface="Times New Roman" panose="02020603050405020304" pitchFamily="18" charset="0"/>
          </a:endParaRPr>
        </a:p>
      </dsp:txBody>
      <dsp:txXfrm>
        <a:off x="8594866" y="2203466"/>
        <a:ext cx="673519" cy="673519"/>
      </dsp:txXfrm>
    </dsp:sp>
    <dsp:sp modelId="{E26DD1DE-1711-4CF3-9C1C-EBB7B8DA9589}">
      <dsp:nvSpPr>
        <dsp:cNvPr id="0" name=""/>
        <dsp:cNvSpPr/>
      </dsp:nvSpPr>
      <dsp:spPr>
        <a:xfrm rot="360000">
          <a:off x="7380773" y="3316011"/>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7381305" y="3435396"/>
        <a:ext cx="628676" cy="388620"/>
      </dsp:txXfrm>
    </dsp:sp>
    <dsp:sp modelId="{C6043B80-5F72-46BE-82D2-1AE7352EA6E7}">
      <dsp:nvSpPr>
        <dsp:cNvPr id="0" name=""/>
        <dsp:cNvSpPr/>
      </dsp:nvSpPr>
      <dsp:spPr>
        <a:xfrm>
          <a:off x="8584971" y="3296984"/>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Configurability</a:t>
          </a:r>
          <a:endParaRPr lang="en-IN" sz="1400" b="1" kern="1200" dirty="0">
            <a:latin typeface="Times New Roman" panose="02020603050405020304" pitchFamily="18" charset="0"/>
            <a:cs typeface="Times New Roman" panose="02020603050405020304" pitchFamily="18" charset="0"/>
          </a:endParaRPr>
        </a:p>
      </dsp:txBody>
      <dsp:txXfrm>
        <a:off x="8724461" y="3436474"/>
        <a:ext cx="673519" cy="673519"/>
      </dsp:txXfrm>
    </dsp:sp>
    <dsp:sp modelId="{1458EAF1-2FB5-4B99-AA58-1886DEE8E123}">
      <dsp:nvSpPr>
        <dsp:cNvPr id="0" name=""/>
        <dsp:cNvSpPr/>
      </dsp:nvSpPr>
      <dsp:spPr>
        <a:xfrm rot="1800000">
          <a:off x="7161608" y="3990532"/>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7174624" y="4071495"/>
        <a:ext cx="628676" cy="388620"/>
      </dsp:txXfrm>
    </dsp:sp>
    <dsp:sp modelId="{AFBE5B31-DF7B-4EBA-99B7-486D9A98C4E2}">
      <dsp:nvSpPr>
        <dsp:cNvPr id="0" name=""/>
        <dsp:cNvSpPr/>
      </dsp:nvSpPr>
      <dsp:spPr>
        <a:xfrm>
          <a:off x="8201851" y="4476104"/>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Consistency</a:t>
          </a:r>
          <a:endParaRPr lang="en-IN" sz="1400" b="1" kern="1200" dirty="0">
            <a:latin typeface="Times New Roman" panose="02020603050405020304" pitchFamily="18" charset="0"/>
            <a:cs typeface="Times New Roman" panose="02020603050405020304" pitchFamily="18" charset="0"/>
          </a:endParaRPr>
        </a:p>
      </dsp:txBody>
      <dsp:txXfrm>
        <a:off x="8341341" y="4615594"/>
        <a:ext cx="673519" cy="673519"/>
      </dsp:txXfrm>
    </dsp:sp>
    <dsp:sp modelId="{2D113A4F-DE1D-4E0A-A15B-628DC99343EC}">
      <dsp:nvSpPr>
        <dsp:cNvPr id="0" name=""/>
        <dsp:cNvSpPr/>
      </dsp:nvSpPr>
      <dsp:spPr>
        <a:xfrm rot="3240000">
          <a:off x="6687039" y="4517594"/>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6727088" y="4568534"/>
        <a:ext cx="628676" cy="388620"/>
      </dsp:txXfrm>
    </dsp:sp>
    <dsp:sp modelId="{7328F1CD-7EA7-4170-B9BA-3D4C1FD4000C}">
      <dsp:nvSpPr>
        <dsp:cNvPr id="0" name=""/>
        <dsp:cNvSpPr/>
      </dsp:nvSpPr>
      <dsp:spPr>
        <a:xfrm>
          <a:off x="7372263" y="5397455"/>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Control</a:t>
          </a:r>
          <a:endParaRPr lang="en-IN" sz="1400" b="1" kern="1200" dirty="0">
            <a:latin typeface="Times New Roman" panose="02020603050405020304" pitchFamily="18" charset="0"/>
            <a:cs typeface="Times New Roman" panose="02020603050405020304" pitchFamily="18" charset="0"/>
          </a:endParaRPr>
        </a:p>
      </dsp:txBody>
      <dsp:txXfrm>
        <a:off x="7511753" y="5536945"/>
        <a:ext cx="673519" cy="673519"/>
      </dsp:txXfrm>
    </dsp:sp>
    <dsp:sp modelId="{378F394F-EFFA-488D-9671-182B6BD68823}">
      <dsp:nvSpPr>
        <dsp:cNvPr id="0" name=""/>
        <dsp:cNvSpPr/>
      </dsp:nvSpPr>
      <dsp:spPr>
        <a:xfrm rot="4680000">
          <a:off x="6039123" y="4806065"/>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6116078" y="4840573"/>
        <a:ext cx="628676" cy="388620"/>
      </dsp:txXfrm>
    </dsp:sp>
    <dsp:sp modelId="{CFEC1DF7-3D56-4202-A540-E3D77B71386A}">
      <dsp:nvSpPr>
        <dsp:cNvPr id="0" name=""/>
        <dsp:cNvSpPr/>
      </dsp:nvSpPr>
      <dsp:spPr>
        <a:xfrm>
          <a:off x="6239650" y="5901727"/>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Directness</a:t>
          </a:r>
          <a:endParaRPr lang="en-IN" sz="1400" b="1" kern="1200" dirty="0">
            <a:latin typeface="Times New Roman" panose="02020603050405020304" pitchFamily="18" charset="0"/>
            <a:cs typeface="Times New Roman" panose="02020603050405020304" pitchFamily="18" charset="0"/>
          </a:endParaRPr>
        </a:p>
      </dsp:txBody>
      <dsp:txXfrm>
        <a:off x="6379140" y="6041217"/>
        <a:ext cx="673519" cy="673519"/>
      </dsp:txXfrm>
    </dsp:sp>
    <dsp:sp modelId="{B158008B-DE89-4987-A189-E45D136716FC}">
      <dsp:nvSpPr>
        <dsp:cNvPr id="0" name=""/>
        <dsp:cNvSpPr/>
      </dsp:nvSpPr>
      <dsp:spPr>
        <a:xfrm rot="6120000">
          <a:off x="5329890" y="4806065"/>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rot="10800000">
        <a:off x="5447245" y="4840573"/>
        <a:ext cx="628676" cy="388620"/>
      </dsp:txXfrm>
    </dsp:sp>
    <dsp:sp modelId="{99F856F5-2C6E-49AE-8593-210EFAE836FB}">
      <dsp:nvSpPr>
        <dsp:cNvPr id="0" name=""/>
        <dsp:cNvSpPr/>
      </dsp:nvSpPr>
      <dsp:spPr>
        <a:xfrm>
          <a:off x="4999849" y="5901727"/>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Efficiency</a:t>
          </a:r>
          <a:endParaRPr lang="en-IN" sz="1400" b="1" kern="1200" dirty="0">
            <a:latin typeface="Times New Roman" panose="02020603050405020304" pitchFamily="18" charset="0"/>
            <a:cs typeface="Times New Roman" panose="02020603050405020304" pitchFamily="18" charset="0"/>
          </a:endParaRPr>
        </a:p>
      </dsp:txBody>
      <dsp:txXfrm>
        <a:off x="5139339" y="6041217"/>
        <a:ext cx="673519" cy="673519"/>
      </dsp:txXfrm>
    </dsp:sp>
    <dsp:sp modelId="{556DE881-FBE1-40B4-870B-2904BAE3554A}">
      <dsp:nvSpPr>
        <dsp:cNvPr id="0" name=""/>
        <dsp:cNvSpPr/>
      </dsp:nvSpPr>
      <dsp:spPr>
        <a:xfrm rot="7560000">
          <a:off x="4681974" y="4517594"/>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rot="10800000">
        <a:off x="4836235" y="4568534"/>
        <a:ext cx="628676" cy="388620"/>
      </dsp:txXfrm>
    </dsp:sp>
    <dsp:sp modelId="{8B9F441A-34A1-4592-AED2-57EB2E3EA38D}">
      <dsp:nvSpPr>
        <dsp:cNvPr id="0" name=""/>
        <dsp:cNvSpPr/>
      </dsp:nvSpPr>
      <dsp:spPr>
        <a:xfrm>
          <a:off x="3867236" y="5397455"/>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Familiarity</a:t>
          </a:r>
          <a:endParaRPr lang="en-IN" sz="1400" b="1" kern="1200" dirty="0">
            <a:latin typeface="Times New Roman" panose="02020603050405020304" pitchFamily="18" charset="0"/>
            <a:cs typeface="Times New Roman" panose="02020603050405020304" pitchFamily="18" charset="0"/>
          </a:endParaRPr>
        </a:p>
      </dsp:txBody>
      <dsp:txXfrm>
        <a:off x="4006726" y="5536945"/>
        <a:ext cx="673519" cy="673519"/>
      </dsp:txXfrm>
    </dsp:sp>
    <dsp:sp modelId="{C8BDAFBA-CBD2-4640-84F2-AD7589553388}">
      <dsp:nvSpPr>
        <dsp:cNvPr id="0" name=""/>
        <dsp:cNvSpPr/>
      </dsp:nvSpPr>
      <dsp:spPr>
        <a:xfrm rot="9000000">
          <a:off x="4207405" y="3990532"/>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rot="10800000">
        <a:off x="4388699" y="4071495"/>
        <a:ext cx="628676" cy="388620"/>
      </dsp:txXfrm>
    </dsp:sp>
    <dsp:sp modelId="{75ED32CE-647F-45FB-900B-F1EE3BE016E7}">
      <dsp:nvSpPr>
        <dsp:cNvPr id="0" name=""/>
        <dsp:cNvSpPr/>
      </dsp:nvSpPr>
      <dsp:spPr>
        <a:xfrm>
          <a:off x="3037648" y="4476104"/>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Flexibility</a:t>
          </a:r>
          <a:endParaRPr lang="en-IN" sz="1400" b="1" kern="1200" dirty="0">
            <a:latin typeface="Times New Roman" panose="02020603050405020304" pitchFamily="18" charset="0"/>
            <a:cs typeface="Times New Roman" panose="02020603050405020304" pitchFamily="18" charset="0"/>
          </a:endParaRPr>
        </a:p>
      </dsp:txBody>
      <dsp:txXfrm>
        <a:off x="3177138" y="4615594"/>
        <a:ext cx="673519" cy="673519"/>
      </dsp:txXfrm>
    </dsp:sp>
    <dsp:sp modelId="{2793D18B-05DF-4FC5-AF29-AB06925A9B26}">
      <dsp:nvSpPr>
        <dsp:cNvPr id="0" name=""/>
        <dsp:cNvSpPr/>
      </dsp:nvSpPr>
      <dsp:spPr>
        <a:xfrm rot="10440000">
          <a:off x="3988240" y="3316011"/>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rot="10800000">
        <a:off x="4182018" y="3435396"/>
        <a:ext cx="628676" cy="388620"/>
      </dsp:txXfrm>
    </dsp:sp>
    <dsp:sp modelId="{611F3D88-B4E5-4829-8E19-26FCD241DFA9}">
      <dsp:nvSpPr>
        <dsp:cNvPr id="0" name=""/>
        <dsp:cNvSpPr/>
      </dsp:nvSpPr>
      <dsp:spPr>
        <a:xfrm>
          <a:off x="2654528" y="3296984"/>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Forgiveness</a:t>
          </a:r>
          <a:endParaRPr lang="en-IN" sz="1400" b="1" kern="1200" dirty="0">
            <a:latin typeface="Times New Roman" panose="02020603050405020304" pitchFamily="18" charset="0"/>
            <a:cs typeface="Times New Roman" panose="02020603050405020304" pitchFamily="18" charset="0"/>
          </a:endParaRPr>
        </a:p>
      </dsp:txBody>
      <dsp:txXfrm>
        <a:off x="2794018" y="3436474"/>
        <a:ext cx="673519" cy="673519"/>
      </dsp:txXfrm>
    </dsp:sp>
    <dsp:sp modelId="{5B2F1207-99A1-45AD-B116-31D7AB26318D}">
      <dsp:nvSpPr>
        <dsp:cNvPr id="0" name=""/>
        <dsp:cNvSpPr/>
      </dsp:nvSpPr>
      <dsp:spPr>
        <a:xfrm rot="11880000">
          <a:off x="4062375" y="2610664"/>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rot="10800000">
        <a:off x="4251930" y="2770227"/>
        <a:ext cx="628676" cy="388620"/>
      </dsp:txXfrm>
    </dsp:sp>
    <dsp:sp modelId="{3A18FF07-D898-41A1-9967-ED99B1213D65}">
      <dsp:nvSpPr>
        <dsp:cNvPr id="0" name=""/>
        <dsp:cNvSpPr/>
      </dsp:nvSpPr>
      <dsp:spPr>
        <a:xfrm>
          <a:off x="2784123" y="2063976"/>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Predictability</a:t>
          </a:r>
          <a:endParaRPr lang="en-IN" sz="1400" b="1" kern="1200" dirty="0">
            <a:latin typeface="Times New Roman" panose="02020603050405020304" pitchFamily="18" charset="0"/>
            <a:cs typeface="Times New Roman" panose="02020603050405020304" pitchFamily="18" charset="0"/>
          </a:endParaRPr>
        </a:p>
      </dsp:txBody>
      <dsp:txXfrm>
        <a:off x="2923613" y="2203466"/>
        <a:ext cx="673519" cy="673519"/>
      </dsp:txXfrm>
    </dsp:sp>
    <dsp:sp modelId="{C92F8369-024C-4DFD-80A7-EFD71B704F49}">
      <dsp:nvSpPr>
        <dsp:cNvPr id="0" name=""/>
        <dsp:cNvSpPr/>
      </dsp:nvSpPr>
      <dsp:spPr>
        <a:xfrm rot="13320000">
          <a:off x="4416991" y="1996451"/>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rot="10800000">
        <a:off x="4586346" y="2191000"/>
        <a:ext cx="628676" cy="388620"/>
      </dsp:txXfrm>
    </dsp:sp>
    <dsp:sp modelId="{C9E22D93-81F2-4E27-A5A9-BD6D28A6EBAB}">
      <dsp:nvSpPr>
        <dsp:cNvPr id="0" name=""/>
        <dsp:cNvSpPr/>
      </dsp:nvSpPr>
      <dsp:spPr>
        <a:xfrm>
          <a:off x="3404023" y="990277"/>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Recovery</a:t>
          </a:r>
          <a:endParaRPr lang="en-IN" sz="1400" b="1" kern="1200" dirty="0">
            <a:latin typeface="Times New Roman" panose="02020603050405020304" pitchFamily="18" charset="0"/>
            <a:cs typeface="Times New Roman" panose="02020603050405020304" pitchFamily="18" charset="0"/>
          </a:endParaRPr>
        </a:p>
      </dsp:txBody>
      <dsp:txXfrm>
        <a:off x="3543513" y="1129767"/>
        <a:ext cx="673519" cy="673519"/>
      </dsp:txXfrm>
    </dsp:sp>
    <dsp:sp modelId="{C45DE5F3-43BA-460B-8BB9-EC974F9E8452}">
      <dsp:nvSpPr>
        <dsp:cNvPr id="0" name=""/>
        <dsp:cNvSpPr/>
      </dsp:nvSpPr>
      <dsp:spPr>
        <a:xfrm rot="14760000">
          <a:off x="4990772" y="1579574"/>
          <a:ext cx="822986" cy="647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rot="10800000">
        <a:off x="5127443" y="1797870"/>
        <a:ext cx="628676" cy="388620"/>
      </dsp:txXfrm>
    </dsp:sp>
    <dsp:sp modelId="{87CE2E09-DDF7-4E85-97B7-C3BE4E285A37}">
      <dsp:nvSpPr>
        <dsp:cNvPr id="0" name=""/>
        <dsp:cNvSpPr/>
      </dsp:nvSpPr>
      <dsp:spPr>
        <a:xfrm>
          <a:off x="4407042" y="261541"/>
          <a:ext cx="952499" cy="9524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Transparency</a:t>
          </a:r>
          <a:endParaRPr lang="en-IN" sz="1400" b="1" kern="1200" dirty="0">
            <a:latin typeface="Times New Roman" panose="02020603050405020304" pitchFamily="18" charset="0"/>
            <a:cs typeface="Times New Roman" panose="02020603050405020304" pitchFamily="18" charset="0"/>
          </a:endParaRPr>
        </a:p>
      </dsp:txBody>
      <dsp:txXfrm>
        <a:off x="4546532" y="401031"/>
        <a:ext cx="673519" cy="67351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9F31ABF-CD86-4A47-AF5D-3C4AEFFBD223}" type="datetimeFigureOut">
              <a:rPr lang="en-IN" smtClean="0"/>
              <a:t>24-02-2021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DCA14-A303-4AAD-B2EE-74D9382F559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77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31ABF-CD86-4A47-AF5D-3C4AEFFBD223}" type="datetimeFigureOut">
              <a:rPr lang="en-IN" smtClean="0"/>
              <a:t>24-02-2021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DCA14-A303-4AAD-B2EE-74D9382F5593}" type="slidenum">
              <a:rPr lang="en-IN" smtClean="0"/>
              <a:t>‹#›</a:t>
            </a:fld>
            <a:endParaRPr lang="en-IN"/>
          </a:p>
        </p:txBody>
      </p:sp>
    </p:spTree>
    <p:extLst>
      <p:ext uri="{BB962C8B-B14F-4D97-AF65-F5344CB8AC3E}">
        <p14:creationId xmlns:p14="http://schemas.microsoft.com/office/powerpoint/2010/main" val="306028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31ABF-CD86-4A47-AF5D-3C4AEFFBD223}" type="datetimeFigureOut">
              <a:rPr lang="en-IN" smtClean="0"/>
              <a:t>24-02-2021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DCA14-A303-4AAD-B2EE-74D9382F5593}"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21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31ABF-CD86-4A47-AF5D-3C4AEFFBD223}" type="datetimeFigureOut">
              <a:rPr lang="en-IN" smtClean="0"/>
              <a:t>24-02-2021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DCA14-A303-4AAD-B2EE-74D9382F5593}" type="slidenum">
              <a:rPr lang="en-IN" smtClean="0"/>
              <a:t>‹#›</a:t>
            </a:fld>
            <a:endParaRPr lang="en-IN"/>
          </a:p>
        </p:txBody>
      </p:sp>
    </p:spTree>
    <p:extLst>
      <p:ext uri="{BB962C8B-B14F-4D97-AF65-F5344CB8AC3E}">
        <p14:creationId xmlns:p14="http://schemas.microsoft.com/office/powerpoint/2010/main" val="118504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F31ABF-CD86-4A47-AF5D-3C4AEFFBD223}" type="datetimeFigureOut">
              <a:rPr lang="en-IN" smtClean="0"/>
              <a:t>24-02-2021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DCA14-A303-4AAD-B2EE-74D9382F559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21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F31ABF-CD86-4A47-AF5D-3C4AEFFBD223}" type="datetimeFigureOut">
              <a:rPr lang="en-IN" smtClean="0"/>
              <a:t>24-02-2021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DCA14-A303-4AAD-B2EE-74D9382F5593}" type="slidenum">
              <a:rPr lang="en-IN" smtClean="0"/>
              <a:t>‹#›</a:t>
            </a:fld>
            <a:endParaRPr lang="en-IN"/>
          </a:p>
        </p:txBody>
      </p:sp>
    </p:spTree>
    <p:extLst>
      <p:ext uri="{BB962C8B-B14F-4D97-AF65-F5344CB8AC3E}">
        <p14:creationId xmlns:p14="http://schemas.microsoft.com/office/powerpoint/2010/main" val="166150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F31ABF-CD86-4A47-AF5D-3C4AEFFBD223}" type="datetimeFigureOut">
              <a:rPr lang="en-IN" smtClean="0"/>
              <a:t>24-02-2021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5DCA14-A303-4AAD-B2EE-74D9382F5593}" type="slidenum">
              <a:rPr lang="en-IN" smtClean="0"/>
              <a:t>‹#›</a:t>
            </a:fld>
            <a:endParaRPr lang="en-IN"/>
          </a:p>
        </p:txBody>
      </p:sp>
    </p:spTree>
    <p:extLst>
      <p:ext uri="{BB962C8B-B14F-4D97-AF65-F5344CB8AC3E}">
        <p14:creationId xmlns:p14="http://schemas.microsoft.com/office/powerpoint/2010/main" val="259863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F31ABF-CD86-4A47-AF5D-3C4AEFFBD223}" type="datetimeFigureOut">
              <a:rPr lang="en-IN" smtClean="0"/>
              <a:t>24-02-2021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5DCA14-A303-4AAD-B2EE-74D9382F5593}" type="slidenum">
              <a:rPr lang="en-IN" smtClean="0"/>
              <a:t>‹#›</a:t>
            </a:fld>
            <a:endParaRPr lang="en-IN"/>
          </a:p>
        </p:txBody>
      </p:sp>
    </p:spTree>
    <p:extLst>
      <p:ext uri="{BB962C8B-B14F-4D97-AF65-F5344CB8AC3E}">
        <p14:creationId xmlns:p14="http://schemas.microsoft.com/office/powerpoint/2010/main" val="363768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31ABF-CD86-4A47-AF5D-3C4AEFFBD223}" type="datetimeFigureOut">
              <a:rPr lang="en-IN" smtClean="0"/>
              <a:t>24-02-2021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5DCA14-A303-4AAD-B2EE-74D9382F5593}" type="slidenum">
              <a:rPr lang="en-IN" smtClean="0"/>
              <a:t>‹#›</a:t>
            </a:fld>
            <a:endParaRPr lang="en-IN"/>
          </a:p>
        </p:txBody>
      </p:sp>
    </p:spTree>
    <p:extLst>
      <p:ext uri="{BB962C8B-B14F-4D97-AF65-F5344CB8AC3E}">
        <p14:creationId xmlns:p14="http://schemas.microsoft.com/office/powerpoint/2010/main" val="179155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F31ABF-CD86-4A47-AF5D-3C4AEFFBD223}" type="datetimeFigureOut">
              <a:rPr lang="en-IN" smtClean="0"/>
              <a:t>24-02-2021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DCA14-A303-4AAD-B2EE-74D9382F5593}" type="slidenum">
              <a:rPr lang="en-IN" smtClean="0"/>
              <a:t>‹#›</a:t>
            </a:fld>
            <a:endParaRPr lang="en-IN"/>
          </a:p>
        </p:txBody>
      </p:sp>
    </p:spTree>
    <p:extLst>
      <p:ext uri="{BB962C8B-B14F-4D97-AF65-F5344CB8AC3E}">
        <p14:creationId xmlns:p14="http://schemas.microsoft.com/office/powerpoint/2010/main" val="224668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F31ABF-CD86-4A47-AF5D-3C4AEFFBD223}" type="datetimeFigureOut">
              <a:rPr lang="en-IN" smtClean="0"/>
              <a:t>24-02-2021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DCA14-A303-4AAD-B2EE-74D9382F559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38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9F31ABF-CD86-4A47-AF5D-3C4AEFFBD223}" type="datetimeFigureOut">
              <a:rPr lang="en-IN" smtClean="0"/>
              <a:t>24-02-2021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5DCA14-A303-4AAD-B2EE-74D9382F5593}"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580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88E7-A15A-4D89-934B-AF4F7D569346}"/>
              </a:ext>
            </a:extLst>
          </p:cNvPr>
          <p:cNvSpPr>
            <a:spLocks noGrp="1"/>
          </p:cNvSpPr>
          <p:nvPr>
            <p:ph type="ctrTitle"/>
          </p:nvPr>
        </p:nvSpPr>
        <p:spPr/>
        <p:txBody>
          <a:bodyPr/>
          <a:lstStyle/>
          <a:p>
            <a:r>
              <a:rPr lang="en-US" dirty="0"/>
              <a:t>EXP 3 - GOOD SCREEN DESIGN BY HEURISTIC EVALUATION</a:t>
            </a:r>
            <a:endParaRPr lang="en-IN" dirty="0"/>
          </a:p>
        </p:txBody>
      </p:sp>
      <p:sp>
        <p:nvSpPr>
          <p:cNvPr id="3" name="Subtitle 2">
            <a:extLst>
              <a:ext uri="{FF2B5EF4-FFF2-40B4-BE49-F238E27FC236}">
                <a16:creationId xmlns:a16="http://schemas.microsoft.com/office/drawing/2014/main" id="{155F0A78-A105-4452-9251-B87B2F7E62F5}"/>
              </a:ext>
            </a:extLst>
          </p:cNvPr>
          <p:cNvSpPr>
            <a:spLocks noGrp="1"/>
          </p:cNvSpPr>
          <p:nvPr>
            <p:ph type="subTitle" idx="1"/>
          </p:nvPr>
        </p:nvSpPr>
        <p:spPr/>
        <p:txBody>
          <a:bodyPr/>
          <a:lstStyle/>
          <a:p>
            <a:r>
              <a:rPr lang="en-US" dirty="0"/>
              <a:t>By Elvis Dsouza (8333)</a:t>
            </a:r>
            <a:endParaRPr lang="en-IN" dirty="0"/>
          </a:p>
        </p:txBody>
      </p:sp>
    </p:spTree>
    <p:extLst>
      <p:ext uri="{BB962C8B-B14F-4D97-AF65-F5344CB8AC3E}">
        <p14:creationId xmlns:p14="http://schemas.microsoft.com/office/powerpoint/2010/main" val="367523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1696-1599-47F5-BCE9-322A271FEE68}"/>
              </a:ext>
            </a:extLst>
          </p:cNvPr>
          <p:cNvSpPr>
            <a:spLocks noGrp="1"/>
          </p:cNvSpPr>
          <p:nvPr>
            <p:ph type="title"/>
          </p:nvPr>
        </p:nvSpPr>
        <p:spPr/>
        <p:txBody>
          <a:bodyPr/>
          <a:lstStyle/>
          <a:p>
            <a:pPr algn="ctr"/>
            <a:r>
              <a:rPr lang="en-US" dirty="0"/>
              <a:t>OBJECTIVES</a:t>
            </a:r>
            <a:endParaRPr lang="en-IN" dirty="0"/>
          </a:p>
        </p:txBody>
      </p:sp>
      <p:sp>
        <p:nvSpPr>
          <p:cNvPr id="3" name="Content Placeholder 2">
            <a:extLst>
              <a:ext uri="{FF2B5EF4-FFF2-40B4-BE49-F238E27FC236}">
                <a16:creationId xmlns:a16="http://schemas.microsoft.com/office/drawing/2014/main" id="{6FD294BC-2116-4C9A-BA6D-4D1F639535E2}"/>
              </a:ext>
            </a:extLst>
          </p:cNvPr>
          <p:cNvSpPr>
            <a:spLocks noGrp="1"/>
          </p:cNvSpPr>
          <p:nvPr>
            <p:ph idx="1"/>
          </p:nvPr>
        </p:nvSpPr>
        <p:spPr/>
        <p:txBody>
          <a:bodyPr>
            <a:normAutofit/>
          </a:bodyPr>
          <a:lstStyle/>
          <a:p>
            <a:pPr algn="just"/>
            <a:r>
              <a:rPr lang="en-US" sz="2800" dirty="0"/>
              <a:t>To stress the importance of a good interface design </a:t>
            </a:r>
          </a:p>
          <a:p>
            <a:pPr algn="just"/>
            <a:r>
              <a:rPr lang="en-US" sz="2800" dirty="0"/>
              <a:t>To understand the importance of human psychology in designing good interfaces. </a:t>
            </a:r>
          </a:p>
          <a:p>
            <a:pPr algn="just"/>
            <a:r>
              <a:rPr lang="en-US" sz="2800" dirty="0"/>
              <a:t>To motivate students to apply HMI in their day – to – day activities.</a:t>
            </a:r>
            <a:endParaRPr lang="en-IN" sz="2800" dirty="0"/>
          </a:p>
        </p:txBody>
      </p:sp>
    </p:spTree>
    <p:extLst>
      <p:ext uri="{BB962C8B-B14F-4D97-AF65-F5344CB8AC3E}">
        <p14:creationId xmlns:p14="http://schemas.microsoft.com/office/powerpoint/2010/main" val="73199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E55E-FE1E-417F-BD36-BBF8F88CE2C5}"/>
              </a:ext>
            </a:extLst>
          </p:cNvPr>
          <p:cNvSpPr>
            <a:spLocks noGrp="1"/>
          </p:cNvSpPr>
          <p:nvPr>
            <p:ph type="title"/>
          </p:nvPr>
        </p:nvSpPr>
        <p:spPr/>
        <p:txBody>
          <a:bodyPr/>
          <a:lstStyle/>
          <a:p>
            <a:pPr algn="ctr"/>
            <a:r>
              <a:rPr lang="en-US" dirty="0"/>
              <a:t>OUTCOMES</a:t>
            </a:r>
            <a:endParaRPr lang="en-IN" dirty="0"/>
          </a:p>
        </p:txBody>
      </p:sp>
      <p:sp>
        <p:nvSpPr>
          <p:cNvPr id="3" name="Content Placeholder 2">
            <a:extLst>
              <a:ext uri="{FF2B5EF4-FFF2-40B4-BE49-F238E27FC236}">
                <a16:creationId xmlns:a16="http://schemas.microsoft.com/office/drawing/2014/main" id="{D727FA9C-3F31-407E-9FEE-A8B3ED0AB8E1}"/>
              </a:ext>
            </a:extLst>
          </p:cNvPr>
          <p:cNvSpPr>
            <a:spLocks noGrp="1"/>
          </p:cNvSpPr>
          <p:nvPr>
            <p:ph idx="1"/>
          </p:nvPr>
        </p:nvSpPr>
        <p:spPr/>
        <p:txBody>
          <a:bodyPr>
            <a:normAutofit/>
          </a:bodyPr>
          <a:lstStyle/>
          <a:p>
            <a:pPr algn="just"/>
            <a:r>
              <a:rPr lang="en-US" sz="2800" dirty="0"/>
              <a:t>To understand and apply principles of a good interface design. </a:t>
            </a:r>
          </a:p>
          <a:p>
            <a:pPr algn="just"/>
            <a:r>
              <a:rPr lang="en-US" sz="2800" dirty="0"/>
              <a:t>To analyze the local and global impact of computing on individuals, organizations, and society. </a:t>
            </a:r>
            <a:endParaRPr lang="en-IN" sz="2800" dirty="0"/>
          </a:p>
        </p:txBody>
      </p:sp>
    </p:spTree>
    <p:extLst>
      <p:ext uri="{BB962C8B-B14F-4D97-AF65-F5344CB8AC3E}">
        <p14:creationId xmlns:p14="http://schemas.microsoft.com/office/powerpoint/2010/main" val="44461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800B2BA-63C7-40E1-97CB-F999024464D9}"/>
              </a:ext>
            </a:extLst>
          </p:cNvPr>
          <p:cNvGraphicFramePr>
            <a:graphicFrameLocks noGrp="1"/>
          </p:cNvGraphicFramePr>
          <p:nvPr>
            <p:ph idx="1"/>
            <p:extLst>
              <p:ext uri="{D42A27DB-BD31-4B8C-83A1-F6EECF244321}">
                <p14:modId xmlns:p14="http://schemas.microsoft.com/office/powerpoint/2010/main" val="3028702043"/>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196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7550-EEFA-49BA-91B5-248C77E97E99}"/>
              </a:ext>
            </a:extLst>
          </p:cNvPr>
          <p:cNvSpPr>
            <a:spLocks noGrp="1"/>
          </p:cNvSpPr>
          <p:nvPr>
            <p:ph type="title"/>
          </p:nvPr>
        </p:nvSpPr>
        <p:spPr>
          <a:xfrm>
            <a:off x="1024129" y="585216"/>
            <a:ext cx="4431792" cy="1499616"/>
          </a:xfrm>
        </p:spPr>
        <p:txBody>
          <a:bodyPr vert="horz" lIns="91440" tIns="45720" rIns="91440" bIns="45720" rtlCol="0" anchor="ctr">
            <a:normAutofit/>
          </a:bodyPr>
          <a:lstStyle/>
          <a:p>
            <a:r>
              <a:rPr lang="en-US"/>
              <a:t>PROCEDURE</a:t>
            </a:r>
          </a:p>
        </p:txBody>
      </p:sp>
      <p:sp>
        <p:nvSpPr>
          <p:cNvPr id="7" name="Rectangle 1">
            <a:extLst>
              <a:ext uri="{FF2B5EF4-FFF2-40B4-BE49-F238E27FC236}">
                <a16:creationId xmlns:a16="http://schemas.microsoft.com/office/drawing/2014/main" id="{616AEBA3-F3B7-426A-8991-3052BAF663B1}"/>
              </a:ext>
            </a:extLst>
          </p:cNvPr>
          <p:cNvSpPr>
            <a:spLocks noChangeArrowheads="1"/>
          </p:cNvSpPr>
          <p:nvPr/>
        </p:nvSpPr>
        <p:spPr bwMode="auto">
          <a:xfrm>
            <a:off x="1024128" y="2286000"/>
            <a:ext cx="4429615" cy="39319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45720" rIns="45720" bIns="45720" numCol="1" rtlCol="0" anchorCtr="0" compatLnSpc="1">
            <a:prstTxWarp prst="textNoShape">
              <a:avLst/>
            </a:prstTxWarp>
            <a:normAutofit/>
          </a:bodyPr>
          <a:lstStyle/>
          <a:p>
            <a:pPr marL="0" marR="0" lvl="0" indent="0" defTabSz="914400" fontAlgn="base">
              <a:lnSpc>
                <a:spcPct val="90000"/>
              </a:lnSpc>
              <a:spcBef>
                <a:spcPct val="0"/>
              </a:spcBef>
              <a:spcAft>
                <a:spcPts val="600"/>
              </a:spcAft>
              <a:buClr>
                <a:schemeClr val="accent1"/>
              </a:buClr>
              <a:buSzTx/>
              <a:buFontTx/>
              <a:buNone/>
              <a:tabLst/>
            </a:pPr>
            <a:r>
              <a:rPr kumimoji="0" lang="en-US" altLang="en-US" b="0" i="0" u="none" strike="noStrike" cap="none" normalizeH="0" baseline="0">
                <a:ln>
                  <a:noFill/>
                </a:ln>
                <a:effectLst/>
              </a:rPr>
              <a:t>Websites</a:t>
            </a:r>
          </a:p>
        </p:txBody>
      </p:sp>
      <p:graphicFrame>
        <p:nvGraphicFramePr>
          <p:cNvPr id="6" name="Content Placeholder 5">
            <a:extLst>
              <a:ext uri="{FF2B5EF4-FFF2-40B4-BE49-F238E27FC236}">
                <a16:creationId xmlns:a16="http://schemas.microsoft.com/office/drawing/2014/main" id="{C736432B-ED49-4C45-9701-ABE3290CA5E9}"/>
              </a:ext>
            </a:extLst>
          </p:cNvPr>
          <p:cNvGraphicFramePr>
            <a:graphicFrameLocks noGrp="1"/>
          </p:cNvGraphicFramePr>
          <p:nvPr>
            <p:ph idx="1"/>
            <p:extLst>
              <p:ext uri="{D42A27DB-BD31-4B8C-83A1-F6EECF244321}">
                <p14:modId xmlns:p14="http://schemas.microsoft.com/office/powerpoint/2010/main" val="3523722379"/>
              </p:ext>
            </p:extLst>
          </p:nvPr>
        </p:nvGraphicFramePr>
        <p:xfrm>
          <a:off x="4775200" y="1513840"/>
          <a:ext cx="6969760" cy="4704080"/>
        </p:xfrm>
        <a:graphic>
          <a:graphicData uri="http://schemas.openxmlformats.org/drawingml/2006/table">
            <a:tbl>
              <a:tblPr firstRow="1">
                <a:solidFill>
                  <a:schemeClr val="bg1"/>
                </a:solidFill>
                <a:tableStyleId>{5C22544A-7EE6-4342-B048-85BDC9FD1C3A}</a:tableStyleId>
              </a:tblPr>
              <a:tblGrid>
                <a:gridCol w="1642562">
                  <a:extLst>
                    <a:ext uri="{9D8B030D-6E8A-4147-A177-3AD203B41FA5}">
                      <a16:colId xmlns:a16="http://schemas.microsoft.com/office/drawing/2014/main" val="2499373431"/>
                    </a:ext>
                  </a:extLst>
                </a:gridCol>
                <a:gridCol w="976891">
                  <a:extLst>
                    <a:ext uri="{9D8B030D-6E8A-4147-A177-3AD203B41FA5}">
                      <a16:colId xmlns:a16="http://schemas.microsoft.com/office/drawing/2014/main" val="1582702718"/>
                    </a:ext>
                  </a:extLst>
                </a:gridCol>
                <a:gridCol w="976891">
                  <a:extLst>
                    <a:ext uri="{9D8B030D-6E8A-4147-A177-3AD203B41FA5}">
                      <a16:colId xmlns:a16="http://schemas.microsoft.com/office/drawing/2014/main" val="3631031163"/>
                    </a:ext>
                  </a:extLst>
                </a:gridCol>
                <a:gridCol w="1222037">
                  <a:extLst>
                    <a:ext uri="{9D8B030D-6E8A-4147-A177-3AD203B41FA5}">
                      <a16:colId xmlns:a16="http://schemas.microsoft.com/office/drawing/2014/main" val="820737230"/>
                    </a:ext>
                  </a:extLst>
                </a:gridCol>
                <a:gridCol w="976891">
                  <a:extLst>
                    <a:ext uri="{9D8B030D-6E8A-4147-A177-3AD203B41FA5}">
                      <a16:colId xmlns:a16="http://schemas.microsoft.com/office/drawing/2014/main" val="56913344"/>
                    </a:ext>
                  </a:extLst>
                </a:gridCol>
                <a:gridCol w="1174488">
                  <a:extLst>
                    <a:ext uri="{9D8B030D-6E8A-4147-A177-3AD203B41FA5}">
                      <a16:colId xmlns:a16="http://schemas.microsoft.com/office/drawing/2014/main" val="919734733"/>
                    </a:ext>
                  </a:extLst>
                </a:gridCol>
              </a:tblGrid>
              <a:tr h="471736">
                <a:tc>
                  <a:txBody>
                    <a:bodyPr/>
                    <a:lstStyle/>
                    <a:p>
                      <a:r>
                        <a:rPr lang="en-US" sz="1600" b="1" cap="none" spc="0">
                          <a:solidFill>
                            <a:schemeClr val="bg1"/>
                          </a:solidFill>
                          <a:effectLst/>
                        </a:rPr>
                        <a:t>Principles</a:t>
                      </a:r>
                      <a:endParaRPr lang="en-IN" sz="16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88435" marT="69158" marB="6915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600" b="1" cap="none" spc="0">
                          <a:solidFill>
                            <a:schemeClr val="bg1"/>
                          </a:solidFill>
                          <a:effectLst/>
                        </a:rPr>
                        <a:t>Yatra</a:t>
                      </a:r>
                      <a:endParaRPr lang="en-IN" sz="16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88435" marT="69158" marB="6915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600" b="1" cap="none" spc="0">
                          <a:solidFill>
                            <a:schemeClr val="bg1"/>
                          </a:solidFill>
                          <a:effectLst/>
                        </a:rPr>
                        <a:t>goibibo</a:t>
                      </a:r>
                      <a:endParaRPr lang="en-IN" sz="16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88435" marT="69158" marB="6915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600" b="1" cap="none" spc="0">
                          <a:solidFill>
                            <a:schemeClr val="bg1"/>
                          </a:solidFill>
                          <a:effectLst/>
                        </a:rPr>
                        <a:t>makemytrip</a:t>
                      </a:r>
                      <a:endParaRPr lang="en-IN" sz="16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88435" marT="69158" marB="6915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600" b="1" cap="none" spc="0">
                          <a:solidFill>
                            <a:schemeClr val="bg1"/>
                          </a:solidFill>
                          <a:effectLst/>
                        </a:rPr>
                        <a:t>Expedia</a:t>
                      </a:r>
                      <a:endParaRPr lang="en-IN" sz="16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88435" marT="69158" marB="6915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600" b="1" cap="none" spc="0" dirty="0" err="1">
                          <a:solidFill>
                            <a:schemeClr val="bg1"/>
                          </a:solidFill>
                          <a:effectLst/>
                        </a:rPr>
                        <a:t>easemytrip</a:t>
                      </a:r>
                      <a:endParaRPr lang="en-IN" sz="1600" b="1"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88435" marT="69158" marB="6915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1436933662"/>
                  </a:ext>
                </a:extLst>
              </a:tr>
              <a:tr h="704284">
                <a:tc>
                  <a:txBody>
                    <a:bodyPr/>
                    <a:lstStyle/>
                    <a:p>
                      <a:r>
                        <a:rPr lang="en-US" sz="1600" cap="none" spc="0">
                          <a:solidFill>
                            <a:schemeClr val="tx1"/>
                          </a:solidFill>
                          <a:effectLst/>
                        </a:rPr>
                        <a:t>Predictability</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Average</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Average</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Very 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Very 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Excellent</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88743167"/>
                  </a:ext>
                </a:extLst>
              </a:tr>
              <a:tr h="704284">
                <a:tc>
                  <a:txBody>
                    <a:bodyPr/>
                    <a:lstStyle/>
                    <a:p>
                      <a:r>
                        <a:rPr lang="en-US" sz="1600" cap="none" spc="0">
                          <a:solidFill>
                            <a:schemeClr val="tx1"/>
                          </a:solidFill>
                          <a:effectLst/>
                        </a:rPr>
                        <a:t>Directness</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Very 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Excellent</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Excellent</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932952737"/>
                  </a:ext>
                </a:extLst>
              </a:tr>
              <a:tr h="704284">
                <a:tc>
                  <a:txBody>
                    <a:bodyPr/>
                    <a:lstStyle/>
                    <a:p>
                      <a:r>
                        <a:rPr lang="en-US" sz="1600" cap="none" spc="0">
                          <a:solidFill>
                            <a:schemeClr val="tx1"/>
                          </a:solidFill>
                          <a:effectLst/>
                        </a:rPr>
                        <a:t>Aesthetically Pleasing</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Very 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Very 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610458181"/>
                  </a:ext>
                </a:extLst>
              </a:tr>
              <a:tr h="471736">
                <a:tc>
                  <a:txBody>
                    <a:bodyPr/>
                    <a:lstStyle/>
                    <a:p>
                      <a:r>
                        <a:rPr lang="en-US" sz="1600" cap="none" spc="0">
                          <a:solidFill>
                            <a:schemeClr val="tx1"/>
                          </a:solidFill>
                          <a:effectLst/>
                        </a:rPr>
                        <a:t>Comprehensibility</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Average</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Excellent</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Excellent</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289937590"/>
                  </a:ext>
                </a:extLst>
              </a:tr>
              <a:tr h="471736">
                <a:tc>
                  <a:txBody>
                    <a:bodyPr/>
                    <a:lstStyle/>
                    <a:p>
                      <a:r>
                        <a:rPr lang="en-US" sz="1600" cap="none" spc="0">
                          <a:solidFill>
                            <a:schemeClr val="tx1"/>
                          </a:solidFill>
                          <a:effectLst/>
                        </a:rPr>
                        <a:t>Efficiency</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Poor</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Poor</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Excellent</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Very 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511257252"/>
                  </a:ext>
                </a:extLst>
              </a:tr>
              <a:tr h="704284">
                <a:tc>
                  <a:txBody>
                    <a:bodyPr/>
                    <a:lstStyle/>
                    <a:p>
                      <a:r>
                        <a:rPr lang="en-US" sz="1600" cap="none" spc="0">
                          <a:solidFill>
                            <a:schemeClr val="tx1"/>
                          </a:solidFill>
                          <a:effectLst/>
                        </a:rPr>
                        <a:t>Control</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Poor</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Average</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Very 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Average</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147160755"/>
                  </a:ext>
                </a:extLst>
              </a:tr>
              <a:tr h="471736">
                <a:tc>
                  <a:txBody>
                    <a:bodyPr/>
                    <a:lstStyle/>
                    <a:p>
                      <a:r>
                        <a:rPr lang="en-US" sz="1600" cap="none" spc="0">
                          <a:solidFill>
                            <a:schemeClr val="tx1"/>
                          </a:solidFill>
                          <a:effectLst/>
                        </a:rPr>
                        <a:t>Clarity</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US" sz="1600" cap="none" spc="0">
                          <a:solidFill>
                            <a:schemeClr val="tx1"/>
                          </a:solidFill>
                          <a:effectLst/>
                        </a:rPr>
                        <a:t>Excellent</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US" sz="1600" cap="none" spc="0">
                          <a:solidFill>
                            <a:schemeClr val="tx1"/>
                          </a:solidFill>
                          <a:effectLst/>
                        </a:rPr>
                        <a:t>Good</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US" sz="1600" cap="none" spc="0">
                          <a:solidFill>
                            <a:schemeClr val="tx1"/>
                          </a:solidFill>
                          <a:effectLst/>
                        </a:rPr>
                        <a:t>Excellent</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US" sz="1600" cap="none" spc="0">
                          <a:solidFill>
                            <a:schemeClr val="tx1"/>
                          </a:solidFill>
                          <a:effectLst/>
                        </a:rPr>
                        <a:t>Excellent</a:t>
                      </a:r>
                      <a:endParaRPr lang="en-IN" sz="16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US" sz="1600" cap="none" spc="0" dirty="0">
                          <a:solidFill>
                            <a:schemeClr val="tx1"/>
                          </a:solidFill>
                          <a:effectLst/>
                        </a:rPr>
                        <a:t>Average</a:t>
                      </a:r>
                      <a:endParaRPr lang="en-IN" sz="16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9905" marR="44218" marT="69158" marB="69158"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3221124856"/>
                  </a:ext>
                </a:extLst>
              </a:tr>
            </a:tbl>
          </a:graphicData>
        </a:graphic>
      </p:graphicFrame>
    </p:spTree>
    <p:extLst>
      <p:ext uri="{BB962C8B-B14F-4D97-AF65-F5344CB8AC3E}">
        <p14:creationId xmlns:p14="http://schemas.microsoft.com/office/powerpoint/2010/main" val="303828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Graphical user interface, text, application&#10;&#10;Description automatically generated">
            <a:extLst>
              <a:ext uri="{FF2B5EF4-FFF2-40B4-BE49-F238E27FC236}">
                <a16:creationId xmlns:a16="http://schemas.microsoft.com/office/drawing/2014/main" id="{954EB5C5-FE5B-4D11-9C74-BECBC3A6BFBC}"/>
              </a:ext>
            </a:extLst>
          </p:cNvPr>
          <p:cNvPicPr>
            <a:picLocks noChangeAspect="1"/>
          </p:cNvPicPr>
          <p:nvPr/>
        </p:nvPicPr>
        <p:blipFill rotWithShape="1">
          <a:blip r:embed="rId2">
            <a:extLst>
              <a:ext uri="{28A0092B-C50C-407E-A947-70E740481C1C}">
                <a14:useLocalDpi xmlns:a14="http://schemas.microsoft.com/office/drawing/2010/main" val="0"/>
              </a:ext>
            </a:extLst>
          </a:blip>
          <a:srcRect t="69" r="2" b="2"/>
          <a:stretch/>
        </p:blipFill>
        <p:spPr>
          <a:xfrm>
            <a:off x="20" y="1"/>
            <a:ext cx="6050258" cy="3400925"/>
          </a:xfrm>
          <a:custGeom>
            <a:avLst/>
            <a:gdLst/>
            <a:ahLst/>
            <a:cxnLst/>
            <a:rect l="l" t="t" r="r" b="b"/>
            <a:pathLst>
              <a:path w="6050278" h="3400925">
                <a:moveTo>
                  <a:pt x="0" y="0"/>
                </a:moveTo>
                <a:lnTo>
                  <a:pt x="6050278" y="0"/>
                </a:lnTo>
                <a:lnTo>
                  <a:pt x="6050278" y="1827306"/>
                </a:lnTo>
                <a:lnTo>
                  <a:pt x="3892296" y="1827306"/>
                </a:lnTo>
                <a:lnTo>
                  <a:pt x="3892296" y="3400925"/>
                </a:lnTo>
                <a:lnTo>
                  <a:pt x="0" y="3400925"/>
                </a:lnTo>
                <a:close/>
              </a:path>
            </a:pathLst>
          </a:custGeom>
        </p:spPr>
      </p:pic>
      <p:pic>
        <p:nvPicPr>
          <p:cNvPr id="3" name="Picture 2" descr="Graphical user interface, application&#10;&#10;Description automatically generated">
            <a:extLst>
              <a:ext uri="{FF2B5EF4-FFF2-40B4-BE49-F238E27FC236}">
                <a16:creationId xmlns:a16="http://schemas.microsoft.com/office/drawing/2014/main" id="{351553F7-00D4-4026-866B-5EE2406C454D}"/>
              </a:ext>
            </a:extLst>
          </p:cNvPr>
          <p:cNvPicPr>
            <a:picLocks noChangeAspect="1"/>
          </p:cNvPicPr>
          <p:nvPr/>
        </p:nvPicPr>
        <p:blipFill rotWithShape="1">
          <a:blip r:embed="rId3">
            <a:extLst>
              <a:ext uri="{28A0092B-C50C-407E-A947-70E740481C1C}">
                <a14:useLocalDpi xmlns:a14="http://schemas.microsoft.com/office/drawing/2010/main" val="0"/>
              </a:ext>
            </a:extLst>
          </a:blip>
          <a:srcRect t="69" r="2" b="2"/>
          <a:stretch/>
        </p:blipFill>
        <p:spPr>
          <a:xfrm>
            <a:off x="6141722" y="1"/>
            <a:ext cx="6050278" cy="3400925"/>
          </a:xfrm>
          <a:custGeom>
            <a:avLst/>
            <a:gdLst/>
            <a:ahLst/>
            <a:cxnLst/>
            <a:rect l="l" t="t" r="r" b="b"/>
            <a:pathLst>
              <a:path w="6050278" h="3400925">
                <a:moveTo>
                  <a:pt x="0" y="0"/>
                </a:moveTo>
                <a:lnTo>
                  <a:pt x="6050278" y="0"/>
                </a:lnTo>
                <a:lnTo>
                  <a:pt x="6050278" y="3400925"/>
                </a:lnTo>
                <a:lnTo>
                  <a:pt x="2157982" y="3400925"/>
                </a:lnTo>
                <a:lnTo>
                  <a:pt x="2157982" y="1827306"/>
                </a:lnTo>
                <a:lnTo>
                  <a:pt x="0" y="1827306"/>
                </a:lnTo>
                <a:close/>
              </a:path>
            </a:pathLst>
          </a:custGeom>
        </p:spPr>
      </p:pic>
      <p:pic>
        <p:nvPicPr>
          <p:cNvPr id="6" name="Picture 5" descr="Graphical user interface&#10;&#10;Description automatically generated">
            <a:extLst>
              <a:ext uri="{FF2B5EF4-FFF2-40B4-BE49-F238E27FC236}">
                <a16:creationId xmlns:a16="http://schemas.microsoft.com/office/drawing/2014/main" id="{82DA58A4-943C-4027-AD8E-1CAEFDC55C6B}"/>
              </a:ext>
            </a:extLst>
          </p:cNvPr>
          <p:cNvPicPr>
            <a:picLocks noChangeAspect="1"/>
          </p:cNvPicPr>
          <p:nvPr/>
        </p:nvPicPr>
        <p:blipFill rotWithShape="1">
          <a:blip r:embed="rId4">
            <a:extLst>
              <a:ext uri="{28A0092B-C50C-407E-A947-70E740481C1C}">
                <a14:useLocalDpi xmlns:a14="http://schemas.microsoft.com/office/drawing/2010/main" val="0"/>
              </a:ext>
            </a:extLst>
          </a:blip>
          <a:srcRect t="1012" r="2" b="2"/>
          <a:stretch/>
        </p:blipFill>
        <p:spPr>
          <a:xfrm>
            <a:off x="20" y="3489159"/>
            <a:ext cx="6050258" cy="3368841"/>
          </a:xfrm>
          <a:custGeom>
            <a:avLst/>
            <a:gdLst/>
            <a:ahLst/>
            <a:cxnLst/>
            <a:rect l="l" t="t" r="r" b="b"/>
            <a:pathLst>
              <a:path w="6050278" h="3368841">
                <a:moveTo>
                  <a:pt x="0" y="0"/>
                </a:moveTo>
                <a:lnTo>
                  <a:pt x="3892296" y="0"/>
                </a:lnTo>
                <a:lnTo>
                  <a:pt x="3892296" y="1541535"/>
                </a:lnTo>
                <a:lnTo>
                  <a:pt x="6050278" y="1541535"/>
                </a:lnTo>
                <a:lnTo>
                  <a:pt x="6050278" y="3368841"/>
                </a:lnTo>
                <a:lnTo>
                  <a:pt x="0" y="3368841"/>
                </a:lnTo>
                <a:close/>
              </a:path>
            </a:pathLst>
          </a:custGeom>
        </p:spPr>
      </p:pic>
      <p:pic>
        <p:nvPicPr>
          <p:cNvPr id="14" name="Picture 13" descr="Graphical user interface, website&#10;&#10;Description automatically generated">
            <a:extLst>
              <a:ext uri="{FF2B5EF4-FFF2-40B4-BE49-F238E27FC236}">
                <a16:creationId xmlns:a16="http://schemas.microsoft.com/office/drawing/2014/main" id="{1E3DCEE5-FFA7-4EBB-9E75-9771F59F1E68}"/>
              </a:ext>
            </a:extLst>
          </p:cNvPr>
          <p:cNvPicPr>
            <a:picLocks noChangeAspect="1"/>
          </p:cNvPicPr>
          <p:nvPr/>
        </p:nvPicPr>
        <p:blipFill rotWithShape="1">
          <a:blip r:embed="rId5">
            <a:extLst>
              <a:ext uri="{28A0092B-C50C-407E-A947-70E740481C1C}">
                <a14:useLocalDpi xmlns:a14="http://schemas.microsoft.com/office/drawing/2010/main" val="0"/>
              </a:ext>
            </a:extLst>
          </a:blip>
          <a:srcRect t="1012" r="2" b="2"/>
          <a:stretch/>
        </p:blipFill>
        <p:spPr>
          <a:xfrm>
            <a:off x="6141722" y="3489159"/>
            <a:ext cx="6050278" cy="3368841"/>
          </a:xfrm>
          <a:custGeom>
            <a:avLst/>
            <a:gdLst/>
            <a:ahLst/>
            <a:cxnLst/>
            <a:rect l="l" t="t" r="r" b="b"/>
            <a:pathLst>
              <a:path w="6050278" h="3368841">
                <a:moveTo>
                  <a:pt x="2157982" y="0"/>
                </a:moveTo>
                <a:lnTo>
                  <a:pt x="6050278" y="0"/>
                </a:lnTo>
                <a:lnTo>
                  <a:pt x="6050278" y="3368841"/>
                </a:lnTo>
                <a:lnTo>
                  <a:pt x="0" y="3368841"/>
                </a:lnTo>
                <a:lnTo>
                  <a:pt x="0" y="1541535"/>
                </a:lnTo>
                <a:lnTo>
                  <a:pt x="2157982" y="1541535"/>
                </a:lnTo>
                <a:close/>
              </a:path>
            </a:pathLst>
          </a:custGeom>
        </p:spPr>
      </p:pic>
      <p:pic>
        <p:nvPicPr>
          <p:cNvPr id="16" name="Picture 15" descr="Graphical user interface&#10;&#10;Description automatically generated">
            <a:extLst>
              <a:ext uri="{FF2B5EF4-FFF2-40B4-BE49-F238E27FC236}">
                <a16:creationId xmlns:a16="http://schemas.microsoft.com/office/drawing/2014/main" id="{DC045873-363F-4EC6-8E9B-9220DB6BFC9D}"/>
              </a:ext>
            </a:extLst>
          </p:cNvPr>
          <p:cNvPicPr>
            <a:picLocks noChangeAspect="1"/>
          </p:cNvPicPr>
          <p:nvPr/>
        </p:nvPicPr>
        <p:blipFill rotWithShape="1">
          <a:blip r:embed="rId6">
            <a:extLst>
              <a:ext uri="{28A0092B-C50C-407E-A947-70E740481C1C}">
                <a14:useLocalDpi xmlns:a14="http://schemas.microsoft.com/office/drawing/2010/main" val="0"/>
              </a:ext>
            </a:extLst>
          </a:blip>
          <a:srcRect l="12311" r="9020" b="-3"/>
          <a:stretch/>
        </p:blipFill>
        <p:spPr>
          <a:xfrm>
            <a:off x="3983736" y="1918638"/>
            <a:ext cx="4224528" cy="3020725"/>
          </a:xfrm>
          <a:prstGeom prst="rect">
            <a:avLst/>
          </a:prstGeom>
        </p:spPr>
      </p:pic>
    </p:spTree>
    <p:extLst>
      <p:ext uri="{BB962C8B-B14F-4D97-AF65-F5344CB8AC3E}">
        <p14:creationId xmlns:p14="http://schemas.microsoft.com/office/powerpoint/2010/main" val="193471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30FC-D646-4A82-9F37-68D4DD257361}"/>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9715EC44-857B-4DE1-B21D-19CAD6C705A1}"/>
              </a:ext>
            </a:extLst>
          </p:cNvPr>
          <p:cNvSpPr>
            <a:spLocks noGrp="1"/>
          </p:cNvSpPr>
          <p:nvPr>
            <p:ph idx="1"/>
          </p:nvPr>
        </p:nvSpPr>
        <p:spPr/>
        <p:txBody>
          <a:bodyPr>
            <a:normAutofit/>
          </a:bodyPr>
          <a:lstStyle/>
          <a:p>
            <a:pPr marL="0" indent="0" algn="ctr">
              <a:buNone/>
            </a:pPr>
            <a:endParaRPr lang="en-US" sz="2800" dirty="0"/>
          </a:p>
          <a:p>
            <a:pPr marL="0" indent="0" algn="ctr">
              <a:buNone/>
            </a:pPr>
            <a:r>
              <a:rPr lang="en-US" sz="2800" dirty="0"/>
              <a:t>The design goals in creating user interface are fundamental to the implementation of all effective interfaces including GUI and Web ones. These principles are general characteristics of the interface and they apply to all aspects.</a:t>
            </a:r>
            <a:endParaRPr lang="en-IN" sz="2800" dirty="0"/>
          </a:p>
        </p:txBody>
      </p:sp>
    </p:spTree>
    <p:extLst>
      <p:ext uri="{BB962C8B-B14F-4D97-AF65-F5344CB8AC3E}">
        <p14:creationId xmlns:p14="http://schemas.microsoft.com/office/powerpoint/2010/main" val="212393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3128A0-3974-4A6C-898D-C32023461567}"/>
              </a:ext>
            </a:extLst>
          </p:cNvPr>
          <p:cNvSpPr/>
          <p:nvPr/>
        </p:nvSpPr>
        <p:spPr>
          <a:xfrm>
            <a:off x="2964020" y="2227107"/>
            <a:ext cx="6263959" cy="1323439"/>
          </a:xfrm>
          <a:prstGeom prst="rect">
            <a:avLst/>
          </a:prstGeom>
          <a:noFill/>
        </p:spPr>
        <p:txBody>
          <a:bodyPr wrap="non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THANK YOU</a:t>
            </a:r>
            <a:endParaRPr lang="en-IN" sz="8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44178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TM03457510[[fn=Savon]]</Template>
  <TotalTime>56</TotalTime>
  <Words>197</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Tw Cen MT</vt:lpstr>
      <vt:lpstr>Tw Cen MT Condensed</vt:lpstr>
      <vt:lpstr>Wingdings 3</vt:lpstr>
      <vt:lpstr>Integral</vt:lpstr>
      <vt:lpstr>EXP 3 - GOOD SCREEN DESIGN BY HEURISTIC EVALUATION</vt:lpstr>
      <vt:lpstr>OBJECTIVES</vt:lpstr>
      <vt:lpstr>OUTCOMES</vt:lpstr>
      <vt:lpstr>PowerPoint Presentation</vt:lpstr>
      <vt:lpstr>PROCEDURE</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SCREEN DESIGN BY HEURISTIC EVALUATION</dc:title>
  <dc:creator>VEDANT SAHAI</dc:creator>
  <cp:lastModifiedBy>Elvis Dsouza</cp:lastModifiedBy>
  <cp:revision>12</cp:revision>
  <dcterms:created xsi:type="dcterms:W3CDTF">2021-02-23T13:51:52Z</dcterms:created>
  <dcterms:modified xsi:type="dcterms:W3CDTF">2021-02-24T12:25:48Z</dcterms:modified>
</cp:coreProperties>
</file>