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a7e35a10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a7e35a10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a7e35a10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a7e35a10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a7e35a1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a7e35a1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a7e35a1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a7e35a1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a7e35a1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a7e35a1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a7e35a1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a7e35a1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7e35a1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7e35a1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a7e35a1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a7e35a1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a7e35a10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a7e35a10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a7e35a10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a7e35a10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