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feb153b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feb153b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feb153b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feb153b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358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Menus and Navigation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Elita Menezes (8346)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11850"/>
            <a:ext cx="70389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Without navigation, websites appear unstructured and unorganized.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Navigation bars and tools provides a clear indication of what the website has to offer.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Navigation helps break down the website into categories and groups making searches easier.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Good navigation also helps in SEO, it helps Search Engine spiders to properly crawl sites and index them.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good website will help you gain more customers and prevent any confusion that would otherwise occur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a Good Website Navigation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06550"/>
            <a:ext cx="70389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Navigation must be consistent.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Link the logo to the “Main/Home” page.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navigation tab should include About us properly describing the work you do. 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Similarly provide users a Contact us form in case of doubts.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the right fonts and colors.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Keep it simple and user friendly so that the user feels confident while exploring your site.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