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9c772801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9c772801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c772801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c772801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9c772801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9c772801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9c772801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9c772801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9c772801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9c772801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9c772801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9c772801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9c772801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9c772801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9c772801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9c772801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nRSIIToycWgjZ8oe7I8Ow8_v9lGFA9yK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Elita Menezes (8346)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50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What is stemming?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Overstemming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Understemming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Porter Stemmer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Snowball Stemmer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Lancaster Stemmer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Practical Implementation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stemming?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76650"/>
            <a:ext cx="70389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Is the process of reducing the inflected form of word to its common base form.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uses a crude heuristic approach that chops of the end of the word in the hope of achieving the goal.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instance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am, are, is =======&gt; be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car, cars, car’s ====&gt; car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Stemming follows a set of rules, therefore it might be possible that some stems don’t have meaning.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it is faster than Lemmatization.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1658325"/>
            <a:ext cx="26805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Overstemming</a:t>
            </a:r>
            <a:endParaRPr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4238125" y="1226675"/>
            <a:ext cx="4086900" cy="28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Overstemming is when 2 words with different stems are stemmed to the same root.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This is known as a false positive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For example, universal, university,  universe,  and universities.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All are stemmed to “univers” which is wrong behavior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140725" y="1658325"/>
            <a:ext cx="28374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</a:t>
            </a:r>
            <a:r>
              <a:rPr lang="en"/>
              <a:t>stemming</a:t>
            </a:r>
            <a:endParaRPr/>
          </a:p>
        </p:txBody>
      </p:sp>
      <p:sp>
        <p:nvSpPr>
          <p:cNvPr id="159" name="Google Shape;159;p17"/>
          <p:cNvSpPr txBox="1"/>
          <p:nvPr>
            <p:ph idx="2" type="body"/>
          </p:nvPr>
        </p:nvSpPr>
        <p:spPr>
          <a:xfrm>
            <a:off x="4238125" y="1226675"/>
            <a:ext cx="4086900" cy="28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Understemming occurs when 2 words that should be stemmed to the same root have different roots.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This is also known as false negatives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For example, alumnus, alumni and alumnae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Porter Stemmer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974675"/>
            <a:ext cx="70389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It is the simplest  rule-based algorithm, and hence is not </a:t>
            </a:r>
            <a:r>
              <a:rPr lang="en" sz="1500"/>
              <a:t>advisable</a:t>
            </a:r>
            <a:r>
              <a:rPr lang="en" sz="1500"/>
              <a:t> to use for any production level applications.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Porter’s stemmer algorithm consists of 5 phases of word reductions applied </a:t>
            </a:r>
            <a:r>
              <a:rPr lang="en" sz="1500"/>
              <a:t>sequentially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Example of the rules in Porter stemmer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75" y="2454500"/>
            <a:ext cx="39719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1434700" y="3890800"/>
            <a:ext cx="6901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   Many of the later rules use the concept of measure of word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  Replacement -&gt; replac    but cement doesn’t become c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Snowball Stemmer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992675"/>
            <a:ext cx="70389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Also known as Porter2 stemming algorithm</a:t>
            </a:r>
            <a:endParaRPr sz="2100"/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It is universally regarded as an improvement over Porter stemmer</a:t>
            </a:r>
            <a:endParaRPr sz="2100"/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It is much more </a:t>
            </a:r>
            <a:r>
              <a:rPr lang="en" sz="2100"/>
              <a:t>aggressive</a:t>
            </a:r>
            <a:r>
              <a:rPr lang="en" sz="2100"/>
              <a:t> compared to Porter Stemmer</a:t>
            </a:r>
            <a:endParaRPr sz="2100"/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In terms of </a:t>
            </a:r>
            <a:r>
              <a:rPr lang="en" sz="2100"/>
              <a:t>implementation, it doesn’t differ much from Porter stemmer. However there are some improvements in the algorithm.</a:t>
            </a:r>
            <a:endParaRPr sz="2100"/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For example, words like ‘fairly’ and ‘sportingly’ </a:t>
            </a:r>
            <a:endParaRPr sz="2100"/>
          </a:p>
          <a:p>
            <a:pPr indent="-351948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In porter stemmer : ‘fairli’ and ‘sportingli’</a:t>
            </a:r>
            <a:endParaRPr sz="2100"/>
          </a:p>
          <a:p>
            <a:pPr indent="-351948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In snowball stemmer: ‘fair’ and ‘sport’</a:t>
            </a:r>
            <a:endParaRPr sz="21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Lancaster Stemmer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187625"/>
            <a:ext cx="7038900" cy="3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Most aggressive stemming algorithm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With Porter and Snowball stemmer, the representations are </a:t>
            </a:r>
            <a:r>
              <a:rPr lang="en" sz="2000"/>
              <a:t>intuitive, not so with Lancaster as it shortens words drastically making it confusing.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Fastest computation compared  to the rest and also reduces the set of words hugely, but if you want more distinction and clarity this is not the right tool.</a:t>
            </a:r>
            <a:endParaRPr sz="20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https://colab.research.google.com/drive/1nRSIIToycWgjZ8oe7I8Ow8_v9lGFA9yK?usp=sharing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