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94c563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a94c563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44dcab37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44dcab37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token is tagged as B if it marks the beginning of a chunk. Subsequent tokens within the chunk are tagged I. All other tokens are tagged O. The B and I tags are suffixed with the chunk type, e.g. B-NP, I-NP. Of course, it is not necessary to specify a chunk type for tokens that appear outside a chunk, so these are just labeled O. An example of this scheme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44dcab37_1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44dcab37_1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44dcab37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44dcab37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44dcab37_1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44dcab37_1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44dcab3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44dcab3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44dcab37_1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44dcab37_1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44dcab37_1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44dcab37_1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a94c56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a94c56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a94c563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a94c563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94c563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a94c563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ZZXdIj3cRjTiZ4VjlwJPaQXqg3HDueNv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729450" y="1322450"/>
            <a:ext cx="7885200" cy="9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Natural Language Processing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29450" y="3437475"/>
            <a:ext cx="37878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Prepared by: </a:t>
            </a:r>
            <a:endParaRPr sz="15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Sherwyn D’souza (8334)</a:t>
            </a:r>
            <a:endParaRPr sz="15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Darlene Nazareth (8353)</a:t>
            </a:r>
            <a:endParaRPr sz="15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Cassia Vaz (8374)</a:t>
            </a:r>
            <a:endParaRPr sz="15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2346150" y="2357350"/>
            <a:ext cx="4451700" cy="8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 7 : CHUNKING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81000" y="2900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Eg: We saw the yellow dog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19034" l="0" r="0" t="0"/>
          <a:stretch/>
        </p:blipFill>
        <p:spPr>
          <a:xfrm>
            <a:off x="2576075" y="790324"/>
            <a:ext cx="4243099" cy="9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600" y="2571750"/>
            <a:ext cx="5086775" cy="1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506625" y="2125050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Eg: the little yellow dog barked at the cat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779150" y="1714500"/>
            <a:ext cx="55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Segmentation and Labeling at both the Token and Chunk Levels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928100" y="4326750"/>
            <a:ext cx="52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Simple Regular Expression Based NP Chunker.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71900" y="1707525"/>
            <a:ext cx="8222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widespread file representation uses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IOB tags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this scheme, each token is tagged with one of three special chunk tags, I (inside), O (outside), or B (begin). IOB tags have become the standard way to represent chunk structures in files.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Chunks: Tags vs Trees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99" y="2270851"/>
            <a:ext cx="4151780" cy="8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077834" y="2973500"/>
            <a:ext cx="29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Tag Representation of Chunk Structures</a:t>
            </a:r>
            <a:endParaRPr sz="12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075" y="2198175"/>
            <a:ext cx="983624" cy="97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>
            <a:stCxn id="147" idx="3"/>
            <a:endCxn id="149" idx="1"/>
          </p:cNvCxnSpPr>
          <p:nvPr/>
        </p:nvCxnSpPr>
        <p:spPr>
          <a:xfrm>
            <a:off x="4630180" y="2687126"/>
            <a:ext cx="13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400" y="3289900"/>
            <a:ext cx="3395751" cy="1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027587" y="4572950"/>
            <a:ext cx="30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Tree Representation of Chunk Structures</a:t>
            </a:r>
            <a:endParaRPr sz="1200"/>
          </a:p>
        </p:txBody>
      </p:sp>
      <p:sp>
        <p:nvSpPr>
          <p:cNvPr id="153" name="Google Shape;153;p23"/>
          <p:cNvSpPr txBox="1"/>
          <p:nvPr/>
        </p:nvSpPr>
        <p:spPr>
          <a:xfrm>
            <a:off x="4630175" y="3300375"/>
            <a:ext cx="40638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Tree </a:t>
            </a:r>
            <a:r>
              <a:rPr lang="en" sz="1100"/>
              <a:t>representation</a:t>
            </a:r>
            <a:r>
              <a:rPr lang="en" sz="1100"/>
              <a:t> of chunks </a:t>
            </a:r>
            <a:r>
              <a:rPr lang="en" sz="1100"/>
              <a:t>have a benefit that each chunk is a constituent that can be manipulated directly.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/>
              <a:t>NLTK uses trees</a:t>
            </a:r>
            <a:r>
              <a:rPr lang="en" sz="1100"/>
              <a:t> for its internal representation of chunks, but provides methods for reading and writing such trees to the IOB format.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Tagger based Chunking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71900" y="1919075"/>
            <a:ext cx="6311100" cy="20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W</a:t>
            </a:r>
            <a:r>
              <a:rPr lang="en" sz="1700"/>
              <a:t>e can improve on Regex based Chunking, by adopting a more data-driven approach, where we use the training corpus to find the </a:t>
            </a:r>
            <a:r>
              <a:rPr b="1" lang="en" sz="1700"/>
              <a:t>chunk tag (IOB) that is most likely for each part-of-speech tag</a:t>
            </a:r>
            <a:r>
              <a:rPr lang="en" sz="1700"/>
              <a:t>. </a:t>
            </a:r>
            <a:endParaRPr sz="1700"/>
          </a:p>
          <a:p>
            <a:pPr indent="-32845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We can build a chunker using a unigram or bigram </a:t>
            </a:r>
            <a:r>
              <a:rPr lang="en" sz="1700"/>
              <a:t>tagger</a:t>
            </a:r>
            <a:r>
              <a:rPr lang="en" sz="1700"/>
              <a:t>.</a:t>
            </a:r>
            <a:endParaRPr sz="1700"/>
          </a:p>
          <a:p>
            <a:pPr indent="-32845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But rather than trying to determine the correct part-of-speech tag for each word, we are trying to determine the correct chunk tag, given each word's part-of-speech tag.</a:t>
            </a:r>
            <a:endParaRPr sz="1700"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1950" l="0" r="0" t="1950"/>
          <a:stretch/>
        </p:blipFill>
        <p:spPr>
          <a:xfrm>
            <a:off x="6862350" y="1919075"/>
            <a:ext cx="2047675" cy="18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075" y="3827850"/>
            <a:ext cx="6631850" cy="13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based Chunking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Tagger based Chunking and Regex based Chunking give the same outputs for same tagged sentences.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</a:t>
            </a:r>
            <a:r>
              <a:rPr lang="en" sz="1700"/>
              <a:t>e need to make use of information about the content of the words, in addition to just their part-of-speech tags.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4897" r="0" t="86805"/>
          <a:stretch/>
        </p:blipFill>
        <p:spPr>
          <a:xfrm>
            <a:off x="1007850" y="2673325"/>
            <a:ext cx="3983249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4039" r="0" t="88188"/>
          <a:stretch/>
        </p:blipFill>
        <p:spPr>
          <a:xfrm>
            <a:off x="1007850" y="3095275"/>
            <a:ext cx="4878575" cy="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736200" y="2822000"/>
            <a:ext cx="7671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https://colab.research.google.com/drive/1ZZXdIj3cRjTiZ4VjlwJPaQXqg3HDueNv?usp=sharing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What is Chunking?</a:t>
            </a:r>
            <a:endParaRPr b="1" sz="2200"/>
          </a:p>
          <a:p>
            <a:pPr indent="-3683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Why is it needed?</a:t>
            </a:r>
            <a:endParaRPr b="1" sz="2200"/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Regex Based Chunking</a:t>
            </a:r>
            <a:endParaRPr b="1" sz="2200"/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Representing Chunks: Tags vs Trees</a:t>
            </a:r>
            <a:endParaRPr b="1" sz="2200"/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Tagger Based Chunking</a:t>
            </a:r>
            <a:endParaRPr b="1" sz="2200"/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Classification Based Chunking</a:t>
            </a:r>
            <a:endParaRPr b="1" sz="2200"/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2200"/>
              <a:buAutoNum type="arabicPeriod"/>
            </a:pPr>
            <a:r>
              <a:rPr b="1" lang="en" sz="2200"/>
              <a:t>Over to the Code =&gt;</a:t>
            </a:r>
            <a:endParaRPr b="1" sz="2200"/>
          </a:p>
        </p:txBody>
      </p:sp>
      <p:sp>
        <p:nvSpPr>
          <p:cNvPr id="76" name="Google Shape;76;p14"/>
          <p:cNvSpPr txBox="1"/>
          <p:nvPr/>
        </p:nvSpPr>
        <p:spPr>
          <a:xfrm>
            <a:off x="5022950" y="2171550"/>
            <a:ext cx="16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Procedure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197075" y="2478800"/>
            <a:ext cx="16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197075" y="2747950"/>
            <a:ext cx="16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Types of Phrases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76" idx="1"/>
          </p:cNvCxnSpPr>
          <p:nvPr/>
        </p:nvCxnSpPr>
        <p:spPr>
          <a:xfrm flipH="1" rot="10800000">
            <a:off x="4203350" y="2371650"/>
            <a:ext cx="819600" cy="57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 flipH="1" rot="10800000">
            <a:off x="4196450" y="2678850"/>
            <a:ext cx="1047600" cy="26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endCxn id="78" idx="1"/>
          </p:cNvCxnSpPr>
          <p:nvPr/>
        </p:nvCxnSpPr>
        <p:spPr>
          <a:xfrm>
            <a:off x="4205875" y="2946850"/>
            <a:ext cx="991200" cy="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325775" y="507850"/>
            <a:ext cx="3881400" cy="6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What is Chunking?</a:t>
            </a:r>
            <a:endParaRPr b="0" sz="2200"/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02925" y="1352625"/>
            <a:ext cx="41271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Chunking is a process of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extracting phrases from unstructured text. 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Rather than using 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single words 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text processing, 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chunking focuses on 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extracting 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phrases 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from the text. 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It is also known as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Partial or Shallow Parsing.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Chunking works on top of  POS (Part of Speech) Tagging.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975" y="64800"/>
            <a:ext cx="4440050" cy="32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2809" l="0" r="0" t="5075"/>
          <a:stretch/>
        </p:blipFill>
        <p:spPr>
          <a:xfrm>
            <a:off x="4637975" y="3398150"/>
            <a:ext cx="4440050" cy="16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needed?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71900" y="2071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Chunking breaks sentences into phrases which are more useful than individual words and yield meaningful results.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It is important when we wish to extract information from text such as locations, person’s name, etc.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Eg: Using the phrase “</a:t>
            </a: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South Africa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” as a single word instead of “</a:t>
            </a: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South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” and “</a:t>
            </a: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Africa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” as separate words.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Chunking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71900" y="1919075"/>
            <a:ext cx="39999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automate extraction of key phrases from customer reviews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0" y="2527225"/>
            <a:ext cx="4109001" cy="25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2714" r="0" t="0"/>
          <a:stretch/>
        </p:blipFill>
        <p:spPr>
          <a:xfrm>
            <a:off x="4732475" y="2527225"/>
            <a:ext cx="4372410" cy="25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918725" y="1921475"/>
            <a:ext cx="399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Extract Doctor’s Suggestions from Consultation notes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Chunking is used for Named Entity Recognition. An entity is that part of the sentence by which machine gets the value for any intention.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u</a:t>
            </a:r>
            <a:r>
              <a:rPr lang="en"/>
              <a:t>se cases of Chunking...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0" y="2718150"/>
            <a:ext cx="6578512" cy="1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Based </a:t>
            </a:r>
            <a:r>
              <a:rPr lang="en"/>
              <a:t>Chunking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729450" y="2078875"/>
            <a:ext cx="76887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AutoNum type="arabicPeriod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Perform tokenization ie splitting the sentence into its corresponding words. 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AutoNum type="arabicPeriod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Apply POS Tagging (NN, JJ, VBD, etc)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AutoNum type="arabicPeriod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chunk to be extracted is defined using 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Regex along with POS_Tags. </a:t>
            </a:r>
            <a:endParaRPr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(Regular Expression)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29450" y="2078875"/>
            <a:ext cx="76887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? = 0 or 1 match of the 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preceding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expression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* = 0 or more match of the preceding expression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+ = 1 or more match of the preceding expression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specifies any single character except new line 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727650" y="966275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Phrases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666475" y="1712400"/>
            <a:ext cx="76887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Group of words make phrases. : 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Noun Phrase (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NP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Verb Phrase (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VP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Adjective Phrase (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ADJP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Adverb Phrase (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ADVP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Prepositional Phrase (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PP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Eg: “Chunk: {&lt;</a:t>
            </a:r>
            <a:r>
              <a:rPr b="1" lang="en" sz="19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DT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&gt;✴&lt;</a:t>
            </a:r>
            <a:r>
              <a:rPr b="1" lang="en" sz="19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NNP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&gt;✴&lt;</a:t>
            </a:r>
            <a:r>
              <a:rPr b="1" lang="en" sz="19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NN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&gt;✴}” can be used for extracting the proper nouns from the sentence like</a:t>
            </a:r>
            <a:r>
              <a:rPr b="1"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9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b="1" lang="en" sz="19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 Manchester City </a:t>
            </a:r>
            <a:r>
              <a:rPr b="1" lang="en" sz="1900">
                <a:solidFill>
                  <a:srgbClr val="E06666"/>
                </a:solidFill>
                <a:latin typeface="Raleway"/>
                <a:ea typeface="Raleway"/>
                <a:cs typeface="Raleway"/>
                <a:sym typeface="Raleway"/>
              </a:rPr>
              <a:t>football club</a:t>
            </a:r>
            <a:endParaRPr b="1" sz="1900">
              <a:solidFill>
                <a:srgbClr val="E0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