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1" r:id="rId3"/>
    <p:sldId id="305" r:id="rId4"/>
    <p:sldId id="287" r:id="rId5"/>
    <p:sldId id="262" r:id="rId6"/>
    <p:sldId id="304" r:id="rId7"/>
    <p:sldId id="288" r:id="rId8"/>
    <p:sldId id="265" r:id="rId9"/>
    <p:sldId id="303" r:id="rId10"/>
    <p:sldId id="290" r:id="rId11"/>
    <p:sldId id="264" r:id="rId12"/>
    <p:sldId id="302" r:id="rId13"/>
    <p:sldId id="289" r:id="rId14"/>
    <p:sldId id="263" r:id="rId15"/>
    <p:sldId id="296" r:id="rId16"/>
    <p:sldId id="292" r:id="rId17"/>
    <p:sldId id="266" r:id="rId18"/>
    <p:sldId id="267" r:id="rId19"/>
    <p:sldId id="293" r:id="rId20"/>
    <p:sldId id="268" r:id="rId21"/>
    <p:sldId id="269" r:id="rId22"/>
    <p:sldId id="294" r:id="rId23"/>
    <p:sldId id="270" r:id="rId24"/>
    <p:sldId id="271" r:id="rId25"/>
    <p:sldId id="291" r:id="rId26"/>
    <p:sldId id="272" r:id="rId27"/>
    <p:sldId id="273" r:id="rId28"/>
    <p:sldId id="295" r:id="rId29"/>
    <p:sldId id="274" r:id="rId30"/>
    <p:sldId id="34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BA78-BF66-B6DC-9FC9-65DD4EC72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1D03EC-1A74-34E9-22DD-383AF37F5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B10BF-6447-B6C3-CE8E-16BAA5A7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FFF31-9664-D7EA-256A-E2B8B054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A23CC-D0EC-AFA0-CC0E-DE586971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5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417F3-E6D7-9D96-FF07-97C2C213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FD710-A55B-4563-FB9E-567F5C64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C5CCB-BFB1-F89C-6956-C4F69A20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9A9C-6672-2420-13CC-79940CB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7934A-4147-47C3-3CE8-AFD78F85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9C2A7F-A900-8C8F-2915-60CDE021C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51EF8-4092-BC17-0EA8-BC292973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FD8DD-0A22-043E-9B46-1AC886E1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D3CA-1FF2-BBE2-5A6C-ADA5FB7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0CD9-E144-C8D4-D7CC-7620EE4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5EBAC-1AB2-4512-A547-F939821F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5F56E-8486-A9AB-9DB9-9E74F03C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FB1C0-5217-6D5D-0F65-EE5FB5D6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B19CC-1365-D270-0AE1-3A41CF5F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DE564-A07A-ED46-8B0F-03C2D50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7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459E1-F864-E62D-0549-0C10C65A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A1745-224A-D066-A498-AE91CB3E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68D5D-98BC-6D62-13B8-7F653D2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82A59-95E8-78C9-0B44-D5B2A0D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309BB-BB9A-ACBC-F86D-209F15BE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683FB-4EDB-4CB1-D17C-91989520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7B07-2B12-701F-3C12-44BDC75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10F4B-F1BA-CCCA-3D4A-A064A022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21F5E-B094-E149-614D-CC99C582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4025-C2A1-05F8-48DE-8C25EDFC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4CA9-8639-EC3D-70F1-7C645C4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DDFEB-3A70-7B58-5947-79429F31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8DAC0-B50B-513F-469D-359E3D56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85C42-DA97-B7FF-CE42-09086CCF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183E7-87E0-F65B-4AED-87D72634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A52D6-E638-3148-489E-DBB83EC14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CB61D-A03E-ACFC-28C3-71FECF39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DFDEF4-D0EC-D81C-B52D-C2226E25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438C1-958A-206E-6F0C-D03DB0AE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8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97E3-2F08-37F6-27DC-317C12D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85C16-4AA2-42F7-99B9-F4695DCA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CCE68-C4A5-577C-72C5-01E12023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34980-B337-18B4-FB33-295F85CD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47BF2-E84E-C5CA-4F72-A08599DF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9CF747-C1A3-838F-5F2C-615974A7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05EB1-8EA0-C8F7-8DB3-0918EC8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D9DC-DF65-F7F7-F01C-8E1A3715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E34C7-391D-ED86-1603-2A51362F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0577D-0191-849D-1C8C-47B82336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11DDA-5019-7333-C910-5CD6DC97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937F1-3CD9-9FAF-28ED-D3681DE6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1CB43-498B-4C5E-B937-6C19A99F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720A-D686-80C4-F57B-92E051CC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375579-EE43-2B84-8E1F-A14F0946E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1CD58-749B-EF52-D614-8B3F22D0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27E9A-C821-25F4-CE5A-989C6258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A5943-F401-0A1F-ED2A-3A3EA453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C2377-3E74-0F7F-8B81-36D386DE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779FD-8175-6961-A753-95F19C8B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E03A7-8465-C290-77B8-9DBD505A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CDA1B-B869-B099-4800-AFF098850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7A2A2-1100-56B6-FD30-52D7B0A4E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A2806-AF3D-43A2-89BA-8ED680DF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DecisionTree_score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43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55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AC63E2-1FF1-79EC-A48A-A9BED212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447259"/>
            <a:ext cx="7525800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631BA-6545-7432-CAB3-DA2EED7D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618733"/>
            <a:ext cx="7240010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8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3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B21BB5-6DEB-544A-CC31-89D99EA9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509180"/>
            <a:ext cx="7325747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3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7076DE-0051-3317-4FD3-59169596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633022"/>
            <a:ext cx="729716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9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5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05741E-0197-9DA3-29AC-B55955C9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490127"/>
            <a:ext cx="7582958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7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76EDF2-6D67-BFDD-795E-04A44052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594917"/>
            <a:ext cx="7516274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3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7A0B57-11C5-27C3-747C-2F1368F9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518706"/>
            <a:ext cx="7392432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7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43430E-E70F-1A1A-D4E5-2DAB1B35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471074"/>
            <a:ext cx="7401958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CD46C2-6594-535F-AF47-0DA4A98B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618733"/>
            <a:ext cx="729716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6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3F253C-EF0E-D847-93E6-1A99004A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528232"/>
            <a:ext cx="750674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641284-6ACE-25F8-342E-B6D2C309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613969"/>
            <a:ext cx="733527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67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7A850A-17BD-03EA-A9A5-85F2A899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471074"/>
            <a:ext cx="7297168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2FE4FF-7755-AA31-4CC4-BCBC9A64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566338"/>
            <a:ext cx="7297168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90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9C62F-E70D-13AD-3678-9AFA56A2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432969"/>
            <a:ext cx="748769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629C7D-7471-6864-DE95-8EF3827F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652075"/>
            <a:ext cx="7240010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5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68EABA-C8F6-E2B7-A9DE-FCF7EF65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561575"/>
            <a:ext cx="7278116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F69EAA-C62A-0367-3229-3EC373BB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504417"/>
            <a:ext cx="7487695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235049-7623-7BBB-3BC9-588433A9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585390"/>
            <a:ext cx="7335274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3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8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BB23F4-E5FB-7913-6E07-874F4468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499653"/>
            <a:ext cx="741148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D73915-6766-6389-FFC4-C8CBD09F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604443"/>
            <a:ext cx="729716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72</Words>
  <Application>Microsoft Office PowerPoint</Application>
  <PresentationFormat>와이드스크린</PresentationFormat>
  <Paragraphs>20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DecisionTree_score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Regression_score</dc:title>
  <dc:creator>박상우</dc:creator>
  <cp:lastModifiedBy>박상우</cp:lastModifiedBy>
  <cp:revision>12</cp:revision>
  <dcterms:created xsi:type="dcterms:W3CDTF">2024-06-01T17:24:07Z</dcterms:created>
  <dcterms:modified xsi:type="dcterms:W3CDTF">2024-06-01T20:55:02Z</dcterms:modified>
</cp:coreProperties>
</file>