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61" r:id="rId4"/>
    <p:sldId id="309" r:id="rId5"/>
    <p:sldId id="351" r:id="rId6"/>
    <p:sldId id="356" r:id="rId7"/>
    <p:sldId id="287" r:id="rId8"/>
    <p:sldId id="257" r:id="rId9"/>
    <p:sldId id="262" r:id="rId10"/>
    <p:sldId id="313" r:id="rId11"/>
    <p:sldId id="352" r:id="rId12"/>
    <p:sldId id="357" r:id="rId13"/>
    <p:sldId id="288" r:id="rId14"/>
    <p:sldId id="258" r:id="rId15"/>
    <p:sldId id="265" r:id="rId16"/>
    <p:sldId id="317" r:id="rId17"/>
    <p:sldId id="353" r:id="rId18"/>
    <p:sldId id="358" r:id="rId19"/>
    <p:sldId id="290" r:id="rId20"/>
    <p:sldId id="259" r:id="rId21"/>
    <p:sldId id="264" r:id="rId22"/>
    <p:sldId id="321" r:id="rId23"/>
    <p:sldId id="354" r:id="rId24"/>
    <p:sldId id="359" r:id="rId25"/>
    <p:sldId id="289" r:id="rId26"/>
    <p:sldId id="260" r:id="rId27"/>
    <p:sldId id="263" r:id="rId28"/>
    <p:sldId id="325" r:id="rId29"/>
    <p:sldId id="355" r:id="rId30"/>
    <p:sldId id="360" r:id="rId31"/>
    <p:sldId id="292" r:id="rId32"/>
    <p:sldId id="266" r:id="rId33"/>
    <p:sldId id="297" r:id="rId34"/>
    <p:sldId id="327" r:id="rId35"/>
    <p:sldId id="267" r:id="rId36"/>
    <p:sldId id="361" r:id="rId37"/>
    <p:sldId id="293" r:id="rId38"/>
    <p:sldId id="331" r:id="rId39"/>
    <p:sldId id="298" r:id="rId40"/>
    <p:sldId id="332" r:id="rId41"/>
    <p:sldId id="269" r:id="rId42"/>
    <p:sldId id="362" r:id="rId43"/>
    <p:sldId id="294" r:id="rId44"/>
    <p:sldId id="270" r:id="rId45"/>
    <p:sldId id="363" r:id="rId46"/>
    <p:sldId id="365" r:id="rId47"/>
    <p:sldId id="271" r:id="rId48"/>
    <p:sldId id="299" r:id="rId49"/>
    <p:sldId id="291" r:id="rId50"/>
    <p:sldId id="273" r:id="rId51"/>
    <p:sldId id="300" r:id="rId52"/>
    <p:sldId id="342" r:id="rId53"/>
    <p:sldId id="343" r:id="rId54"/>
    <p:sldId id="344" r:id="rId55"/>
    <p:sldId id="295" r:id="rId56"/>
    <p:sldId id="274" r:id="rId57"/>
    <p:sldId id="347" r:id="rId58"/>
    <p:sldId id="349" r:id="rId59"/>
    <p:sldId id="346" r:id="rId60"/>
    <p:sldId id="350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BA78-BF66-B6DC-9FC9-65DD4EC72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1D03EC-1A74-34E9-22DD-383AF37F5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B10BF-6447-B6C3-CE8E-16BAA5A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FFF31-9664-D7EA-256A-E2B8B054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A23CC-D0EC-AFA0-CC0E-DE58697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5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417F3-E6D7-9D96-FF07-97C2C213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FD710-A55B-4563-FB9E-567F5C64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C5CCB-BFB1-F89C-6956-C4F69A20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9A9C-6672-2420-13CC-79940CB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7934A-4147-47C3-3CE8-AFD78F85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9C2A7F-A900-8C8F-2915-60CDE021C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51EF8-4092-BC17-0EA8-BC292973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FD8DD-0A22-043E-9B46-1AC886E1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D3CA-1FF2-BBE2-5A6C-ADA5FB7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0CD9-E144-C8D4-D7CC-7620EE4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5EBAC-1AB2-4512-A547-F939821F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5F56E-8486-A9AB-9DB9-9E74F03C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B1C0-5217-6D5D-0F65-EE5FB5D6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B19CC-1365-D270-0AE1-3A41CF5F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DE564-A07A-ED46-8B0F-03C2D50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7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459E1-F864-E62D-0549-0C10C65A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A1745-224A-D066-A498-AE91CB3E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68D5D-98BC-6D62-13B8-7F653D2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82A59-95E8-78C9-0B44-D5B2A0D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309BB-BB9A-ACBC-F86D-209F15BE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683FB-4EDB-4CB1-D17C-91989520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7B07-2B12-701F-3C12-44BDC75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10F4B-F1BA-CCCA-3D4A-A064A022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21F5E-B094-E149-614D-CC99C582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4025-C2A1-05F8-48DE-8C25EDFC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4CA9-8639-EC3D-70F1-7C645C4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DDFEB-3A70-7B58-5947-79429F31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8DAC0-B50B-513F-469D-359E3D56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85C42-DA97-B7FF-CE42-09086CCF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183E7-87E0-F65B-4AED-87D72634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A52D6-E638-3148-489E-DBB83EC14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CB61D-A03E-ACFC-28C3-71FECF39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FDEF4-D0EC-D81C-B52D-C2226E25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438C1-958A-206E-6F0C-D03DB0A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8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97E3-2F08-37F6-27DC-317C12D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85C16-4AA2-42F7-99B9-F4695DCA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CCE68-C4A5-577C-72C5-01E12023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34980-B337-18B4-FB33-295F85CD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47BF2-E84E-C5CA-4F72-A08599DF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9CF747-C1A3-838F-5F2C-615974A7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05EB1-8EA0-C8F7-8DB3-0918EC8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8D9DC-DF65-F7F7-F01C-8E1A3715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E34C7-391D-ED86-1603-2A51362F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0577D-0191-849D-1C8C-47B82336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11DDA-5019-7333-C910-5CD6DC97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937F1-3CD9-9FAF-28ED-D3681DE6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1CB43-498B-4C5E-B937-6C19A99F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720A-D686-80C4-F57B-92E051CC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375579-EE43-2B84-8E1F-A14F0946E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1CD58-749B-EF52-D614-8B3F22D0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27E9A-C821-25F4-CE5A-989C6258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A5943-F401-0A1F-ED2A-3A3EA453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C2377-3E74-0F7F-8B81-36D386DE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779FD-8175-6961-A753-95F19C8B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E03A7-8465-C290-77B8-9DBD505A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CDA1B-B869-B099-4800-AFF098850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820B-371B-478C-9994-E5E6A6D3EC68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7A2A2-1100-56B6-FD30-52D7B0A4E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A2806-AF3D-43A2-89BA-8ED680DF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EC365-9381-4FB4-B125-7CE34D26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43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7018F6-644C-E174-3018-2E2F01FE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9047"/>
            <a:ext cx="6211167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9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E40DA9-8C1B-972C-B42C-15A175C9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0"/>
            <a:ext cx="1046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D76AD-7259-EA5C-3497-F8384856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799733"/>
            <a:ext cx="1099338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8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81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78B03B-7584-3BF4-009D-5A448E9A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8" y="0"/>
            <a:ext cx="1075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2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30CC9B-B1FF-4988-2473-8D6178E3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226213"/>
            <a:ext cx="8059275" cy="733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81690B-E338-DC24-C03B-C42809BC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" y="3539058"/>
            <a:ext cx="10816046" cy="10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323189-AA0F-060D-C1B7-261C5A1C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49" y="0"/>
            <a:ext cx="6155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4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0FFDB3-6D9A-E3E6-D2C5-FB266EFA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2" y="0"/>
            <a:ext cx="10153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46F861-5184-EB29-968E-B1B40E6D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742575"/>
            <a:ext cx="1171738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5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B94103-CAAC-2FDA-6D10-AF6340A6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15" y="0"/>
            <a:ext cx="10650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5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0B8E4E-48E4-AF60-8066-786BF865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19" y="0"/>
            <a:ext cx="10056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DB9BCF-FDE2-DBCC-B0D5-7BBA0A79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933106"/>
            <a:ext cx="7954485" cy="866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F6613F-FAD0-ABAB-E557-16CF6E02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" y="3510556"/>
            <a:ext cx="11617234" cy="10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6ED0B2-6A43-4408-C211-7F06E2A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23" y="0"/>
            <a:ext cx="6119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7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0A865A-C887-A0B2-0438-30980815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6" y="0"/>
            <a:ext cx="102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0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BB7109-B96E-0E77-6E4E-6B242084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823549"/>
            <a:ext cx="1110770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7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39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5D770-DDD5-06F8-2F0A-13A619FF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79" y="0"/>
            <a:ext cx="9984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57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6505F3-70CF-34DE-A255-4B1643F8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2295065"/>
            <a:ext cx="7840169" cy="752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3BF52C-4A61-E80F-676C-949FEAA1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" y="4024940"/>
            <a:ext cx="11173097" cy="10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3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BF0017-476C-8370-D970-FFCFBB87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89" y="0"/>
            <a:ext cx="5994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89E1E4-EAF6-9C3B-79C4-7D9E7D8E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2" y="0"/>
            <a:ext cx="989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0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3E18A0-3804-F64A-25E0-80926077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605595"/>
            <a:ext cx="7935432" cy="685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A3E1F3-8D60-4393-1A9B-4443D531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3" y="3222436"/>
            <a:ext cx="11556274" cy="12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7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A67141-4047-5D9B-F673-AD52DFB2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847364"/>
            <a:ext cx="11222016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6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53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8C6CE3-5565-EF3F-2EB1-CB016E7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83" y="0"/>
            <a:ext cx="1003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71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52ADCC-37DD-A04A-48A9-40A05844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2200087"/>
            <a:ext cx="8068801" cy="7335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A7062DF-9E35-8855-020D-496B514F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" y="3581235"/>
            <a:ext cx="11199223" cy="10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11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4BB062-3C29-E5F8-3DED-0D77D814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28100"/>
            <a:ext cx="6039693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7470E1-6445-6DE0-D26D-238D6692F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3" y="0"/>
            <a:ext cx="10420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3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9D4A25-1058-645A-1D4D-A87D1AD8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833075"/>
            <a:ext cx="1088859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58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32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DC63C0-8156-E5F8-50EE-6A6548CA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26" y="0"/>
            <a:ext cx="998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14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237F9E-C806-5A41-B8D2-61DA2676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2417801"/>
            <a:ext cx="8002117" cy="7335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29313D3-546B-4C1E-2DF3-83688A23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3854823"/>
            <a:ext cx="11364686" cy="11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51051B-3BCC-23FE-0228-DCF96F55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18574"/>
            <a:ext cx="6163535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9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FCAB53-3A31-C808-E7E7-1214DFB3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0"/>
            <a:ext cx="6162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0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FF15CC-84C0-5795-2D22-A03F1546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2" y="0"/>
            <a:ext cx="10095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3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94F5A3-ACE5-7A1B-F19E-1A1E6031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847364"/>
            <a:ext cx="1101243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0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6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7006BB-FE46-52B0-8EEF-C3FBD256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71" y="0"/>
            <a:ext cx="10474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0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A81F5-57EE-39DE-F59B-E47A85AB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2331391"/>
            <a:ext cx="7897327" cy="8192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F6C34E-059F-5BB8-E8BF-FC899D0B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4" y="3802004"/>
            <a:ext cx="10554789" cy="12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0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CDC2C7-ACC2-3A95-35BC-C16AF4C0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98" y="0"/>
            <a:ext cx="596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7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FB0829-71EB-3BAA-EF92-D2BC659D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2" y="0"/>
            <a:ext cx="1019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4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71E4A8-DB60-591A-2524-08D40374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847364"/>
            <a:ext cx="1087906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67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4AE534-2982-36CA-D28C-E8C6E878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1" y="0"/>
            <a:ext cx="1024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5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D46921-8180-FDB7-4AB6-BC4C7747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5" y="0"/>
            <a:ext cx="10223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1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35CEBD-C736-8568-C30B-B7D05DAB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2348133"/>
            <a:ext cx="8002117" cy="733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2D283A-3239-5729-6860-25475165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3776341"/>
            <a:ext cx="10842171" cy="13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52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C20483-27F9-D5AB-C5B4-96504AC7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90021"/>
            <a:ext cx="6049219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6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708A94-D0D8-ECB4-77DE-46185002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34" y="0"/>
            <a:ext cx="961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16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8FC4D-649C-2473-CCAC-C6848F25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771154"/>
            <a:ext cx="1150780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09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DecisionTree_one</a:t>
            </a:r>
            <a:r>
              <a:rPr lang="en-US" altLang="ko-KR" dirty="0"/>
              <a:t>-hot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900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CBDF3-49BF-2F20-27C8-B182413A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79" y="0"/>
            <a:ext cx="1041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7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FADA1D-E0E2-293A-C7AB-0C3EC74D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2222942"/>
            <a:ext cx="8097380" cy="8097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C8D142-F982-1BC9-F8DD-2A1D64C5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3743048"/>
            <a:ext cx="11521440" cy="11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76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D6704A-8453-858D-4032-D855608C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0"/>
            <a:ext cx="5886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6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CFF300-2CBC-3094-7F88-4B6179C1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05" y="0"/>
            <a:ext cx="10548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00A49D-2CF0-D6FC-6A63-C6484724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809259"/>
            <a:ext cx="1129822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62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0B67E6-87BA-B54F-4449-8FAD6ECE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866417"/>
            <a:ext cx="1136491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21BB-AE59-3DCD-DC34-6F0E257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A49EF-E544-9E4D-80A5-C5D9717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16B8C2-9353-4F8C-87FC-AD8A310A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42" y="0"/>
            <a:ext cx="10328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4F5CFB-973C-0AB5-C95E-6A04C8DF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1728188"/>
            <a:ext cx="7716327" cy="7716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FAB8E3-75F7-863D-22C5-88524EED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3169053"/>
            <a:ext cx="11643360" cy="13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72</Words>
  <Application>Microsoft Office PowerPoint</Application>
  <PresentationFormat>와이드스크린</PresentationFormat>
  <Paragraphs>20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맑은 고딕</vt:lpstr>
      <vt:lpstr>Arial</vt:lpstr>
      <vt:lpstr>Office 테마</vt:lpstr>
      <vt:lpstr>DecisionTree_score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DecisionTree_one-hot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Regression_score</dc:title>
  <dc:creator>박상우</dc:creator>
  <cp:lastModifiedBy>박상우</cp:lastModifiedBy>
  <cp:revision>14</cp:revision>
  <dcterms:created xsi:type="dcterms:W3CDTF">2024-06-01T17:24:07Z</dcterms:created>
  <dcterms:modified xsi:type="dcterms:W3CDTF">2024-06-01T22:31:17Z</dcterms:modified>
</cp:coreProperties>
</file>