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1" r:id="rId3"/>
    <p:sldId id="305" r:id="rId4"/>
    <p:sldId id="306" r:id="rId5"/>
    <p:sldId id="307" r:id="rId6"/>
    <p:sldId id="287" r:id="rId7"/>
    <p:sldId id="262" r:id="rId8"/>
    <p:sldId id="304" r:id="rId9"/>
    <p:sldId id="310" r:id="rId10"/>
    <p:sldId id="311" r:id="rId11"/>
    <p:sldId id="288" r:id="rId12"/>
    <p:sldId id="265" r:id="rId13"/>
    <p:sldId id="303" r:id="rId14"/>
    <p:sldId id="314" r:id="rId15"/>
    <p:sldId id="315" r:id="rId16"/>
    <p:sldId id="290" r:id="rId17"/>
    <p:sldId id="264" r:id="rId18"/>
    <p:sldId id="302" r:id="rId19"/>
    <p:sldId id="318" r:id="rId20"/>
    <p:sldId id="319" r:id="rId21"/>
    <p:sldId id="289" r:id="rId22"/>
    <p:sldId id="263" r:id="rId23"/>
    <p:sldId id="296" r:id="rId24"/>
    <p:sldId id="322" r:id="rId25"/>
    <p:sldId id="323" r:id="rId26"/>
    <p:sldId id="292" r:id="rId27"/>
    <p:sldId id="266" r:id="rId28"/>
    <p:sldId id="267" r:id="rId29"/>
    <p:sldId id="293" r:id="rId30"/>
    <p:sldId id="268" r:id="rId31"/>
    <p:sldId id="269" r:id="rId32"/>
    <p:sldId id="294" r:id="rId33"/>
    <p:sldId id="270" r:id="rId34"/>
    <p:sldId id="271" r:id="rId35"/>
    <p:sldId id="291" r:id="rId36"/>
    <p:sldId id="272" r:id="rId37"/>
    <p:sldId id="273" r:id="rId38"/>
    <p:sldId id="295" r:id="rId39"/>
    <p:sldId id="274" r:id="rId40"/>
    <p:sldId id="34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BA78-BF66-B6DC-9FC9-65DD4EC72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1D03EC-1A74-34E9-22DD-383AF37F5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B10BF-6447-B6C3-CE8E-16BAA5A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FFF31-9664-D7EA-256A-E2B8B054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A23CC-D0EC-AFA0-CC0E-DE58697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5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417F3-E6D7-9D96-FF07-97C2C213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FD710-A55B-4563-FB9E-567F5C64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C5CCB-BFB1-F89C-6956-C4F69A20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9A9C-6672-2420-13CC-79940CB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7934A-4147-47C3-3CE8-AFD78F85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9C2A7F-A900-8C8F-2915-60CDE021C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51EF8-4092-BC17-0EA8-BC292973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FD8DD-0A22-043E-9B46-1AC886E1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D3CA-1FF2-BBE2-5A6C-ADA5FB7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0CD9-E144-C8D4-D7CC-7620EE4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5EBAC-1AB2-4512-A547-F939821F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5F56E-8486-A9AB-9DB9-9E74F03C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B1C0-5217-6D5D-0F65-EE5FB5D6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B19CC-1365-D270-0AE1-3A41CF5F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DE564-A07A-ED46-8B0F-03C2D50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7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459E1-F864-E62D-0549-0C10C65A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A1745-224A-D066-A498-AE91CB3E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68D5D-98BC-6D62-13B8-7F653D2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82A59-95E8-78C9-0B44-D5B2A0D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309BB-BB9A-ACBC-F86D-209F15BE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683FB-4EDB-4CB1-D17C-91989520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7B07-2B12-701F-3C12-44BDC75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10F4B-F1BA-CCCA-3D4A-A064A022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21F5E-B094-E149-614D-CC99C582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4025-C2A1-05F8-48DE-8C25EDFC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4CA9-8639-EC3D-70F1-7C645C4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DDFEB-3A70-7B58-5947-79429F31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8DAC0-B50B-513F-469D-359E3D56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85C42-DA97-B7FF-CE42-09086CCF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183E7-87E0-F65B-4AED-87D72634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A52D6-E638-3148-489E-DBB83EC14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CB61D-A03E-ACFC-28C3-71FECF39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FDEF4-D0EC-D81C-B52D-C2226E25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438C1-958A-206E-6F0C-D03DB0A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8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97E3-2F08-37F6-27DC-317C12D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85C16-4AA2-42F7-99B9-F4695DCA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CCE68-C4A5-577C-72C5-01E12023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34980-B337-18B4-FB33-295F85CD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47BF2-E84E-C5CA-4F72-A08599DF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9CF747-C1A3-838F-5F2C-615974A7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05EB1-8EA0-C8F7-8DB3-0918EC8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D9DC-DF65-F7F7-F01C-8E1A3715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E34C7-391D-ED86-1603-2A51362F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0577D-0191-849D-1C8C-47B82336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11DDA-5019-7333-C910-5CD6DC97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937F1-3CD9-9FAF-28ED-D3681DE6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1CB43-498B-4C5E-B937-6C19A99F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720A-D686-80C4-F57B-92E051CC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375579-EE43-2B84-8E1F-A14F0946E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1CD58-749B-EF52-D614-8B3F22D0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27E9A-C821-25F4-CE5A-989C6258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A5943-F401-0A1F-ED2A-3A3EA453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C2377-3E74-0F7F-8B81-36D386DE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779FD-8175-6961-A753-95F19C8B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E03A7-8465-C290-77B8-9DBD505A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CDA1B-B869-B099-4800-AFF098850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7A2A2-1100-56B6-FD30-52D7B0A4E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A2806-AF3D-43A2-89BA-8ED680DF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43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FC75F2-612F-E634-B194-A8E098C7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152207"/>
            <a:ext cx="727811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8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0F720E-DA0D-3D47-EBFF-2C881E2CF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64"/>
          <a:stretch/>
        </p:blipFill>
        <p:spPr>
          <a:xfrm>
            <a:off x="1900779" y="2679336"/>
            <a:ext cx="7859222" cy="12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D632B5-3F15-E70E-B2BF-64000278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128391"/>
            <a:ext cx="727811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84BE17-ECFF-3E8E-BA75-D3B9FA26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2933631"/>
            <a:ext cx="721143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629DE-A244-0C17-F52B-5E5DCC57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137918"/>
            <a:ext cx="726858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55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41CBE5-52DC-FFD9-91AF-6D6BB8F6B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15"/>
          <a:stretch/>
        </p:blipFill>
        <p:spPr>
          <a:xfrm>
            <a:off x="1726871" y="2316479"/>
            <a:ext cx="7954485" cy="12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9F2FE4-0824-91BE-96CB-B88EE701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128391"/>
            <a:ext cx="711616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8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6275A3-92F9-93A4-4D6C-4FB65B1B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3005078"/>
            <a:ext cx="714474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DC36A7-2C28-5C29-6000-D84B0713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3"/>
          <a:stretch/>
        </p:blipFill>
        <p:spPr>
          <a:xfrm>
            <a:off x="1778857" y="2661556"/>
            <a:ext cx="7859222" cy="11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7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9C7BC2-FA7D-FF5C-E606-4B00F494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1152207"/>
            <a:ext cx="716380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3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3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BB7D55-F30A-EB41-9D56-DC52E0A4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49"/>
          <a:stretch/>
        </p:blipFill>
        <p:spPr>
          <a:xfrm>
            <a:off x="1500265" y="1930400"/>
            <a:ext cx="7992590" cy="11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3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281CBB-912E-A285-D3D5-42D737CE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142681"/>
            <a:ext cx="717332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8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8CF160-B98E-8B83-6FDA-8E9EEDDF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3019368"/>
            <a:ext cx="723048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442A9F-E694-E6DC-3F54-EAB09493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118865"/>
            <a:ext cx="737337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53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5DED57-1709-8A6B-8A81-F5780CD9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452022"/>
            <a:ext cx="740195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7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0D793C-248F-F397-E1D3-000670AF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590154"/>
            <a:ext cx="743053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3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125C6D-CAA1-7538-31AD-6F8A5962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085523"/>
            <a:ext cx="726858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5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CD773-336D-6AC9-103A-647861DA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528232"/>
            <a:ext cx="744959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D31C95-2E1D-28CB-49FF-36461913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604443"/>
            <a:ext cx="7249537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3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63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F8ADE5-3370-6983-C5C0-44B1D841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471074"/>
            <a:ext cx="7354326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0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92EBA8-BFF4-2FE6-5BB9-58DCFCBC2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623496"/>
            <a:ext cx="7297168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4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673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3083BC-C724-048E-9C7C-07317CA6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471074"/>
            <a:ext cx="749722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1EC773-BBF3-83F6-6909-06AD5A8B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580627"/>
            <a:ext cx="7297168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1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900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258D9C-E196-3B2C-5B1C-AADCE864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494890"/>
            <a:ext cx="7401958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5776A2-4BBD-1092-CCC3-649752D9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2947920"/>
            <a:ext cx="727811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00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892D32-AAFA-0DDE-25A6-6E6FE3CB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609206"/>
            <a:ext cx="729716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89B5F9-6807-1A7F-E972-88357239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1128391"/>
            <a:ext cx="732574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0FBDF5-8E59-F36E-7AAE-817E3E43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18"/>
          <a:stretch/>
        </p:blipFill>
        <p:spPr>
          <a:xfrm>
            <a:off x="1414078" y="3142343"/>
            <a:ext cx="8106906" cy="12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471960-2E6F-9523-629E-C05C9757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137918"/>
            <a:ext cx="736385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3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6D2605-2F74-8A5E-E353-68E2661B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2971736"/>
            <a:ext cx="724953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72</Words>
  <Application>Microsoft Office PowerPoint</Application>
  <PresentationFormat>와이드스크린</PresentationFormat>
  <Paragraphs>20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DecisionTree_score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Regression_score</dc:title>
  <dc:creator>박상우</dc:creator>
  <cp:lastModifiedBy>박상우</cp:lastModifiedBy>
  <cp:revision>8</cp:revision>
  <dcterms:created xsi:type="dcterms:W3CDTF">2024-06-01T17:24:07Z</dcterms:created>
  <dcterms:modified xsi:type="dcterms:W3CDTF">2024-06-01T19:27:14Z</dcterms:modified>
</cp:coreProperties>
</file>