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35D6D-8D57-48D3-B5B5-0A30169DEC04}" v="2" dt="2023-04-15T13:34:42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05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115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30388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54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206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8738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73034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6167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606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0242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602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6861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495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383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60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71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727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6F6A-DE9A-4F26-8460-3BF914EE435B}" type="datetimeFigureOut">
              <a:rPr lang="es-GT" smtClean="0"/>
              <a:t>15/04/2023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ACCA-2311-429A-B5C3-2C8090FBB3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99988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rick\Desktop\UMG\Ing.%20en%20Sistemas\Semestre%20V\Progra%20III\Proyecto%20Traductor\Traductor_en_C\Traductor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iversidad Mariano Gálvez de Guatemala – &quot;Y conocereís la verdad y la  verdad os hará libres&quot; Juan 8:32">
            <a:extLst>
              <a:ext uri="{FF2B5EF4-FFF2-40B4-BE49-F238E27FC236}">
                <a16:creationId xmlns:a16="http://schemas.microsoft.com/office/drawing/2014/main" id="{0FF0A08E-1A1B-62B3-DC4D-23102443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2493" y="965201"/>
            <a:ext cx="4894862" cy="491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E1C8DCB-6DCD-3B77-A606-0F51E601CFDE}"/>
              </a:ext>
            </a:extLst>
          </p:cNvPr>
          <p:cNvSpPr txBox="1"/>
          <p:nvPr/>
        </p:nvSpPr>
        <p:spPr>
          <a:xfrm>
            <a:off x="8032652" y="2813538"/>
            <a:ext cx="1894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Kenny </a:t>
            </a:r>
            <a:r>
              <a:rPr lang="es-GT" dirty="0" err="1"/>
              <a:t>Saenz</a:t>
            </a:r>
            <a:endParaRPr lang="es-GT" dirty="0"/>
          </a:p>
          <a:p>
            <a:r>
              <a:rPr lang="es-GT" dirty="0"/>
              <a:t>Luis Escobedo </a:t>
            </a:r>
          </a:p>
          <a:p>
            <a:r>
              <a:rPr lang="es-GT" dirty="0"/>
              <a:t>Manuel Sánchez</a:t>
            </a:r>
          </a:p>
          <a:p>
            <a:r>
              <a:rPr lang="es-GT" dirty="0"/>
              <a:t>Erick Juárez</a:t>
            </a:r>
          </a:p>
        </p:txBody>
      </p:sp>
    </p:spTree>
    <p:extLst>
      <p:ext uri="{BB962C8B-B14F-4D97-AF65-F5344CB8AC3E}">
        <p14:creationId xmlns:p14="http://schemas.microsoft.com/office/powerpoint/2010/main" val="60074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-C++ - Descargar">
            <a:extLst>
              <a:ext uri="{FF2B5EF4-FFF2-40B4-BE49-F238E27FC236}">
                <a16:creationId xmlns:a16="http://schemas.microsoft.com/office/drawing/2014/main" id="{85BE6380-7500-036F-FC7D-40FEA87C0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29" y="2318624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XT File - Free computer icons">
            <a:extLst>
              <a:ext uri="{FF2B5EF4-FFF2-40B4-BE49-F238E27FC236}">
                <a16:creationId xmlns:a16="http://schemas.microsoft.com/office/drawing/2014/main" id="{51914E9E-0B24-F187-6F7A-21E573426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65" y="679627"/>
            <a:ext cx="1363468" cy="1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wing a diagram of a data structure (`std::vector` from C++) - TeX -  LaTeX Stack Exchange">
            <a:extLst>
              <a:ext uri="{FF2B5EF4-FFF2-40B4-BE49-F238E27FC236}">
                <a16:creationId xmlns:a16="http://schemas.microsoft.com/office/drawing/2014/main" id="{2104B4C2-D702-5B2B-8737-029D57C19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726" y="679627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DCCA2F50-92A7-CF5B-78BF-D858FC856143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2580233" y="1361361"/>
            <a:ext cx="2661246" cy="95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45108780-C1B3-17C4-E768-0E823FCD8311}"/>
              </a:ext>
            </a:extLst>
          </p:cNvPr>
          <p:cNvCxnSpPr>
            <a:stCxn id="4" idx="3"/>
          </p:cNvCxnSpPr>
          <p:nvPr/>
        </p:nvCxnSpPr>
        <p:spPr>
          <a:xfrm flipV="1">
            <a:off x="5832029" y="1260764"/>
            <a:ext cx="2070697" cy="1648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CÓMO BUSCAR TRABAJO">
            <a:extLst>
              <a:ext uri="{FF2B5EF4-FFF2-40B4-BE49-F238E27FC236}">
                <a16:creationId xmlns:a16="http://schemas.microsoft.com/office/drawing/2014/main" id="{9CA0FD30-3A40-7F6D-EAFC-8C4967F79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29" y="4456987"/>
            <a:ext cx="1363468" cy="1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361980F-E941-1FFC-E21D-B0C7E43F175F}"/>
              </a:ext>
            </a:extLst>
          </p:cNvPr>
          <p:cNvCxnSpPr>
            <a:stCxn id="4" idx="2"/>
          </p:cNvCxnSpPr>
          <p:nvPr/>
        </p:nvCxnSpPr>
        <p:spPr>
          <a:xfrm>
            <a:off x="5241479" y="3499724"/>
            <a:ext cx="0" cy="114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6D63A0E8-CB8C-856C-61E2-06C5C8841CAA}"/>
              </a:ext>
            </a:extLst>
          </p:cNvPr>
          <p:cNvCxnSpPr>
            <a:stCxn id="10" idx="3"/>
            <a:endCxn id="2050" idx="2"/>
          </p:cNvCxnSpPr>
          <p:nvPr/>
        </p:nvCxnSpPr>
        <p:spPr>
          <a:xfrm flipV="1">
            <a:off x="6014397" y="2594152"/>
            <a:ext cx="3083717" cy="2544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6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4D08CFD-D8D8-2D77-0FDC-E3CE5DF9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494" y="4551923"/>
            <a:ext cx="1181100" cy="1181100"/>
          </a:xfrm>
          <a:prstGeom prst="rect">
            <a:avLst/>
          </a:prstGeom>
        </p:spPr>
      </p:pic>
      <p:pic>
        <p:nvPicPr>
          <p:cNvPr id="1026" name="Picture 2" descr="aws-logo - Futurum Research">
            <a:extLst>
              <a:ext uri="{FF2B5EF4-FFF2-40B4-BE49-F238E27FC236}">
                <a16:creationId xmlns:a16="http://schemas.microsoft.com/office/drawing/2014/main" id="{BCF9D7CF-3EB0-9A65-B40B-DD525113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157" y="4185375"/>
            <a:ext cx="2185181" cy="16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-C++ - Descargar">
            <a:extLst>
              <a:ext uri="{FF2B5EF4-FFF2-40B4-BE49-F238E27FC236}">
                <a16:creationId xmlns:a16="http://schemas.microsoft.com/office/drawing/2014/main" id="{3AA02CC0-7EE0-CD8C-8122-19531236B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28" y="919730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XT File - Free computer icons">
            <a:extLst>
              <a:ext uri="{FF2B5EF4-FFF2-40B4-BE49-F238E27FC236}">
                <a16:creationId xmlns:a16="http://schemas.microsoft.com/office/drawing/2014/main" id="{88F5D3EA-E56E-E4F5-5955-178633CDC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26" y="828546"/>
            <a:ext cx="1363468" cy="1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ÓMO BUSCAR TRABAJO">
            <a:extLst>
              <a:ext uri="{FF2B5EF4-FFF2-40B4-BE49-F238E27FC236}">
                <a16:creationId xmlns:a16="http://schemas.microsoft.com/office/drawing/2014/main" id="{7B87CB8B-3CD4-1063-9CEF-12E3C5E17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94" y="942610"/>
            <a:ext cx="1363468" cy="1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C659F1C-98B2-7B46-E70B-32EB8E6A559E}"/>
              </a:ext>
            </a:extLst>
          </p:cNvPr>
          <p:cNvCxnSpPr>
            <a:stCxn id="1028" idx="3"/>
          </p:cNvCxnSpPr>
          <p:nvPr/>
        </p:nvCxnSpPr>
        <p:spPr>
          <a:xfrm>
            <a:off x="1943028" y="1510280"/>
            <a:ext cx="1855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794D4B2-E6D0-7C36-9667-1BCA8B306994}"/>
              </a:ext>
            </a:extLst>
          </p:cNvPr>
          <p:cNvCxnSpPr>
            <a:stCxn id="1032" idx="3"/>
          </p:cNvCxnSpPr>
          <p:nvPr/>
        </p:nvCxnSpPr>
        <p:spPr>
          <a:xfrm>
            <a:off x="4863062" y="1624344"/>
            <a:ext cx="202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cono Audio en Internet and web flat icons free">
            <a:extLst>
              <a:ext uri="{FF2B5EF4-FFF2-40B4-BE49-F238E27FC236}">
                <a16:creationId xmlns:a16="http://schemas.microsoft.com/office/drawing/2014/main" id="{A967EA1C-6C8B-3298-BC2F-AA2C3AB59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185" y="41853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C6F867F-4A26-93ED-1567-5751DC34D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682" y="867968"/>
            <a:ext cx="1512751" cy="151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DA43869-1F16-DB3E-1DCB-2D8EEE2E7A10}"/>
              </a:ext>
            </a:extLst>
          </p:cNvPr>
          <p:cNvCxnSpPr>
            <a:stCxn id="1030" idx="3"/>
          </p:cNvCxnSpPr>
          <p:nvPr/>
        </p:nvCxnSpPr>
        <p:spPr>
          <a:xfrm>
            <a:off x="8213794" y="1510280"/>
            <a:ext cx="119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74EE20E-DB80-A3B0-48B0-14902DACA287}"/>
              </a:ext>
            </a:extLst>
          </p:cNvPr>
          <p:cNvCxnSpPr>
            <a:stCxn id="1036" idx="2"/>
          </p:cNvCxnSpPr>
          <p:nvPr/>
        </p:nvCxnSpPr>
        <p:spPr>
          <a:xfrm flipH="1">
            <a:off x="10201057" y="2380719"/>
            <a:ext cx="1" cy="217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404 error when publishing a new article joomla! - Joomla Stack Exchange">
            <a:extLst>
              <a:ext uri="{FF2B5EF4-FFF2-40B4-BE49-F238E27FC236}">
                <a16:creationId xmlns:a16="http://schemas.microsoft.com/office/drawing/2014/main" id="{03E230F2-3276-E44F-683E-174DF1D30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7" t="14210" r="31668" b="28618"/>
          <a:stretch/>
        </p:blipFill>
        <p:spPr bwMode="auto">
          <a:xfrm>
            <a:off x="3292984" y="2672624"/>
            <a:ext cx="2004332" cy="151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07529F3E-8436-1AD2-4A94-12AEB8E3D2A6}"/>
              </a:ext>
            </a:extLst>
          </p:cNvPr>
          <p:cNvCxnSpPr>
            <a:stCxn id="1030" idx="2"/>
            <a:endCxn id="1038" idx="0"/>
          </p:cNvCxnSpPr>
          <p:nvPr/>
        </p:nvCxnSpPr>
        <p:spPr>
          <a:xfrm rot="5400000">
            <a:off x="5673300" y="813864"/>
            <a:ext cx="480610" cy="3236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FC82FA0C-0929-E73D-44E0-E62607AE1DCD}"/>
              </a:ext>
            </a:extLst>
          </p:cNvPr>
          <p:cNvCxnSpPr>
            <a:stCxn id="1038" idx="1"/>
          </p:cNvCxnSpPr>
          <p:nvPr/>
        </p:nvCxnSpPr>
        <p:spPr>
          <a:xfrm rot="10800000" flipV="1">
            <a:off x="2536610" y="3428999"/>
            <a:ext cx="756375" cy="847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F897DEF-AA41-B7C2-5240-182DE8078606}"/>
              </a:ext>
            </a:extLst>
          </p:cNvPr>
          <p:cNvCxnSpPr/>
          <p:nvPr/>
        </p:nvCxnSpPr>
        <p:spPr>
          <a:xfrm>
            <a:off x="3616036" y="5142473"/>
            <a:ext cx="1136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C154A0D-9231-7F53-3E28-11CE10798198}"/>
              </a:ext>
            </a:extLst>
          </p:cNvPr>
          <p:cNvCxnSpPr/>
          <p:nvPr/>
        </p:nvCxnSpPr>
        <p:spPr>
          <a:xfrm>
            <a:off x="6850326" y="5142473"/>
            <a:ext cx="2636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13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1907DF9-1679-9E0F-A2C2-FC8DAFFCEF03}"/>
              </a:ext>
            </a:extLst>
          </p:cNvPr>
          <p:cNvSpPr txBox="1"/>
          <p:nvPr/>
        </p:nvSpPr>
        <p:spPr>
          <a:xfrm>
            <a:off x="5176911" y="2743200"/>
            <a:ext cx="353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hlinkClick r:id="rId2" action="ppaction://hlinkfile"/>
              </a:rPr>
              <a:t>Iniciar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69933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F2C0EA69CA67499109E1C77B74911F" ma:contentTypeVersion="10" ma:contentTypeDescription="Crear nuevo documento." ma:contentTypeScope="" ma:versionID="014540394aa48c3b7cb7292e072a6397">
  <xsd:schema xmlns:xsd="http://www.w3.org/2001/XMLSchema" xmlns:xs="http://www.w3.org/2001/XMLSchema" xmlns:p="http://schemas.microsoft.com/office/2006/metadata/properties" xmlns:ns3="bc1ef258-7a91-4887-92f0-66ed180f92b1" targetNamespace="http://schemas.microsoft.com/office/2006/metadata/properties" ma:root="true" ma:fieldsID="585ff41cca58eaf089506e05f53eaac6" ns3:_="">
    <xsd:import namespace="bc1ef258-7a91-4887-92f0-66ed180f92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ef258-7a91-4887-92f0-66ed180f92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7EBBBF-DCE4-4A48-8737-63E1E68193DC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bc1ef258-7a91-4887-92f0-66ed180f92b1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D34364A-5538-4E36-842E-E799DF94CD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0B8505-5931-499A-9F8C-3E867F92AF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1ef258-7a91-4887-92f0-66ed180f92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32</TotalTime>
  <Words>9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0261 - ERICK ALFONSO JUAREZ URIZAR</dc:creator>
  <cp:lastModifiedBy>0261 - ERICK ALFONSO JUAREZ URIZAR</cp:lastModifiedBy>
  <cp:revision>2</cp:revision>
  <dcterms:created xsi:type="dcterms:W3CDTF">2023-04-15T13:16:52Z</dcterms:created>
  <dcterms:modified xsi:type="dcterms:W3CDTF">2023-04-15T14:59:19Z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0x010100BAF2C0EA69CA67499109E1C77B74911F</vt:lpwstr>
  </property>
</Properties>
</file>