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p:restoredTop sz="94648"/>
  </p:normalViewPr>
  <p:slideViewPr>
    <p:cSldViewPr snapToGrid="0">
      <p:cViewPr>
        <p:scale>
          <a:sx n="127" d="100"/>
          <a:sy n="127" d="100"/>
        </p:scale>
        <p:origin x="144" y="-32"/>
      </p:cViewPr>
      <p:guideLst/>
    </p:cSldViewPr>
  </p:slideViewPr>
  <p:notesTextViewPr>
    <p:cViewPr>
      <p:scale>
        <a:sx n="1" d="1"/>
        <a:sy n="1" d="1"/>
      </p:scale>
      <p:origin x="0" y="-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E17C0-D932-E347-9119-72C72BF7FA5F}"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8C879-E6ED-B245-A58F-25330000469B}" type="slidenum">
              <a:rPr lang="en-US" smtClean="0"/>
              <a:t>‹#›</a:t>
            </a:fld>
            <a:endParaRPr lang="en-US"/>
          </a:p>
        </p:txBody>
      </p:sp>
    </p:spTree>
    <p:extLst>
      <p:ext uri="{BB962C8B-B14F-4D97-AF65-F5344CB8AC3E}">
        <p14:creationId xmlns:p14="http://schemas.microsoft.com/office/powerpoint/2010/main" val="279692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a:t>
            </a:r>
            <a:r>
              <a:rPr lang="en-US" dirty="0" err="1"/>
              <a:t>nobby</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3A08C879-E6ED-B245-A58F-25330000469B}" type="slidenum">
              <a:rPr lang="en-US" smtClean="0"/>
              <a:t>3</a:t>
            </a:fld>
            <a:endParaRPr lang="en-US"/>
          </a:p>
        </p:txBody>
      </p:sp>
    </p:spTree>
    <p:extLst>
      <p:ext uri="{BB962C8B-B14F-4D97-AF65-F5344CB8AC3E}">
        <p14:creationId xmlns:p14="http://schemas.microsoft.com/office/powerpoint/2010/main" val="135484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B25E-23F0-12D0-5209-9C6ED69486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84FC945-DF7B-289F-00F3-31DCEC493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12F58C2-B012-3BC7-DE7F-7FA1DE1210B8}"/>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5" name="Footer Placeholder 4">
            <a:extLst>
              <a:ext uri="{FF2B5EF4-FFF2-40B4-BE49-F238E27FC236}">
                <a16:creationId xmlns:a16="http://schemas.microsoft.com/office/drawing/2014/main" id="{233A58C8-EF0C-38CB-3BB6-FF16C3333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EC6D7-92A8-A3F7-A4D7-233F9CB74A65}"/>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42353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34A5-E3D6-73F8-E154-2FA3D01DEB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9B58E7-B1E9-2E15-7214-28CE7EF7C2D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D6AD6C-CDF9-AC85-726C-8039012F7F70}"/>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5" name="Footer Placeholder 4">
            <a:extLst>
              <a:ext uri="{FF2B5EF4-FFF2-40B4-BE49-F238E27FC236}">
                <a16:creationId xmlns:a16="http://schemas.microsoft.com/office/drawing/2014/main" id="{7C5637E0-1398-BE2C-4313-E8B5CBF90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E29DB-43FF-B109-7C66-2C499E465B3C}"/>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7193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30DE7-4254-8554-B594-726224FB78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54F3FE-9BAA-64F1-9A81-1E1B1DC4D37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6349B-B9A1-39B5-839D-09F74EB46BBE}"/>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5" name="Footer Placeholder 4">
            <a:extLst>
              <a:ext uri="{FF2B5EF4-FFF2-40B4-BE49-F238E27FC236}">
                <a16:creationId xmlns:a16="http://schemas.microsoft.com/office/drawing/2014/main" id="{F1ADC001-FD1C-3257-D63B-91D895605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F094-2E19-2AC0-F9B2-7BEA578DA2BB}"/>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386045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DF49-FF56-02AF-6E22-540FD43EB1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E95D05-5F96-C27B-C8A0-692AFCD376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573A80-C1C1-E0DE-1A37-4C15F83CC046}"/>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5" name="Footer Placeholder 4">
            <a:extLst>
              <a:ext uri="{FF2B5EF4-FFF2-40B4-BE49-F238E27FC236}">
                <a16:creationId xmlns:a16="http://schemas.microsoft.com/office/drawing/2014/main" id="{28C3FF65-048D-FFC9-80F0-062033759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26721-EBE3-F84A-C1DF-28A576D0FF3E}"/>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56140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AB5C-5FC5-6191-EA72-279181F96CA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90A9F7A-93A2-B545-CC70-E866A0EC6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42949CA-DFDB-503C-B4CF-6AA665B18A1B}"/>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5" name="Footer Placeholder 4">
            <a:extLst>
              <a:ext uri="{FF2B5EF4-FFF2-40B4-BE49-F238E27FC236}">
                <a16:creationId xmlns:a16="http://schemas.microsoft.com/office/drawing/2014/main" id="{495B976A-FCF9-CDA8-58F6-A442C7179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98243-B244-2B6B-416B-699FB0C11984}"/>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122495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B433-BF06-50D0-82B2-0B88207EC7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7F077F-3147-E697-ADD3-CAB95895EF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5E980DD-6F9C-4B25-5DAE-FAA97FE377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5B534D-5D17-585C-78C8-44F11B3F5DD3}"/>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6" name="Footer Placeholder 5">
            <a:extLst>
              <a:ext uri="{FF2B5EF4-FFF2-40B4-BE49-F238E27FC236}">
                <a16:creationId xmlns:a16="http://schemas.microsoft.com/office/drawing/2014/main" id="{39569092-1510-1C14-D679-D148A888B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79D01-4490-E250-6409-6288CADFAF6F}"/>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20701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938C-74E6-5CCF-6F99-888CC93D06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475BB6-EB8A-EC95-D8BD-480F3DEEB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F44A3A-097F-0E80-F68C-B0BC8480A7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DC3B32C-0450-43B8-B647-975CD583B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3D4A70-C7AD-E517-0A6C-60F9B7CE56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B7DF76E-8D63-57E6-1AC4-162CE9CA5080}"/>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8" name="Footer Placeholder 7">
            <a:extLst>
              <a:ext uri="{FF2B5EF4-FFF2-40B4-BE49-F238E27FC236}">
                <a16:creationId xmlns:a16="http://schemas.microsoft.com/office/drawing/2014/main" id="{8A6B608E-46F2-3C50-B27C-49B9F67D41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CBC5E2-A872-56B2-B8C2-FC1F924B3FD0}"/>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84084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2A72-CC70-73F2-E785-4B2CBFFD31F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B57454E-7CE1-5BCD-CD34-5E788D8B90E1}"/>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4" name="Footer Placeholder 3">
            <a:extLst>
              <a:ext uri="{FF2B5EF4-FFF2-40B4-BE49-F238E27FC236}">
                <a16:creationId xmlns:a16="http://schemas.microsoft.com/office/drawing/2014/main" id="{3256EB57-F726-918E-C588-9AE2B37A91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88B2B8-ACFA-6B75-EC06-9B4D0C669239}"/>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176296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042FD-7003-E819-C1B9-B6FB6088CEF3}"/>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3" name="Footer Placeholder 2">
            <a:extLst>
              <a:ext uri="{FF2B5EF4-FFF2-40B4-BE49-F238E27FC236}">
                <a16:creationId xmlns:a16="http://schemas.microsoft.com/office/drawing/2014/main" id="{66D5C1E5-5035-DC22-1A2F-F7573AF64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018A8F-0145-90A4-47E2-7805E3B7095D}"/>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4876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52D2-D50A-65AE-2EE8-0C304933F1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7454C-894E-1615-2142-59C1F7028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AF7012-6150-EBF0-074C-85EBE73FD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33B3AB-9F2F-54E5-DBDE-F5DB761BD216}"/>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6" name="Footer Placeholder 5">
            <a:extLst>
              <a:ext uri="{FF2B5EF4-FFF2-40B4-BE49-F238E27FC236}">
                <a16:creationId xmlns:a16="http://schemas.microsoft.com/office/drawing/2014/main" id="{0E14A64C-9878-FB7E-E54F-438C94058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672FB-BB38-4997-8186-9229EAB5C517}"/>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243382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F94-D7C6-E7F2-7763-A93BD6E666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720F246-3AAB-62B1-6E72-73A7E8B14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24D43-C428-75F3-2A85-67F4E3AA4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4884B3-8FF5-264A-967E-6DF7DC13CA31}"/>
              </a:ext>
            </a:extLst>
          </p:cNvPr>
          <p:cNvSpPr>
            <a:spLocks noGrp="1"/>
          </p:cNvSpPr>
          <p:nvPr>
            <p:ph type="dt" sz="half" idx="10"/>
          </p:nvPr>
        </p:nvSpPr>
        <p:spPr/>
        <p:txBody>
          <a:bodyPr/>
          <a:lstStyle/>
          <a:p>
            <a:fld id="{68F3ADC9-5A8D-B743-B109-A548096A1118}" type="datetimeFigureOut">
              <a:rPr lang="en-US" smtClean="0"/>
              <a:t>9/13/22</a:t>
            </a:fld>
            <a:endParaRPr lang="en-US"/>
          </a:p>
        </p:txBody>
      </p:sp>
      <p:sp>
        <p:nvSpPr>
          <p:cNvPr id="6" name="Footer Placeholder 5">
            <a:extLst>
              <a:ext uri="{FF2B5EF4-FFF2-40B4-BE49-F238E27FC236}">
                <a16:creationId xmlns:a16="http://schemas.microsoft.com/office/drawing/2014/main" id="{D7463213-28AC-3DD5-1AF7-82897F2CD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65CEB-723E-B113-F1DF-EDF459FE9790}"/>
              </a:ext>
            </a:extLst>
          </p:cNvPr>
          <p:cNvSpPr>
            <a:spLocks noGrp="1"/>
          </p:cNvSpPr>
          <p:nvPr>
            <p:ph type="sldNum" sz="quarter" idx="12"/>
          </p:nvPr>
        </p:nvSpPr>
        <p:spPr/>
        <p:txBody>
          <a:bodyPr/>
          <a:lstStyle/>
          <a:p>
            <a:fld id="{6595EDB5-9002-814D-B3E1-BA424AD6490A}" type="slidenum">
              <a:rPr lang="en-US" smtClean="0"/>
              <a:t>‹#›</a:t>
            </a:fld>
            <a:endParaRPr lang="en-US"/>
          </a:p>
        </p:txBody>
      </p:sp>
    </p:spTree>
    <p:extLst>
      <p:ext uri="{BB962C8B-B14F-4D97-AF65-F5344CB8AC3E}">
        <p14:creationId xmlns:p14="http://schemas.microsoft.com/office/powerpoint/2010/main" val="81226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BDE3A-802F-C9C9-B3F5-2A12B376C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174E34-93B4-089D-8323-2C9965808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E2840E-8CFA-F887-9E40-ADD805FE4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ADC9-5A8D-B743-B109-A548096A1118}" type="datetimeFigureOut">
              <a:rPr lang="en-US" smtClean="0"/>
              <a:t>9/13/22</a:t>
            </a:fld>
            <a:endParaRPr lang="en-US"/>
          </a:p>
        </p:txBody>
      </p:sp>
      <p:sp>
        <p:nvSpPr>
          <p:cNvPr id="5" name="Footer Placeholder 4">
            <a:extLst>
              <a:ext uri="{FF2B5EF4-FFF2-40B4-BE49-F238E27FC236}">
                <a16:creationId xmlns:a16="http://schemas.microsoft.com/office/drawing/2014/main" id="{C663D555-F7D4-14DB-8E95-DB9878F9D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6DD673-56EB-3AAC-20BE-1E1AA9A26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5EDB5-9002-814D-B3E1-BA424AD6490A}" type="slidenum">
              <a:rPr lang="en-US" smtClean="0"/>
              <a:t>‹#›</a:t>
            </a:fld>
            <a:endParaRPr lang="en-US"/>
          </a:p>
        </p:txBody>
      </p:sp>
    </p:spTree>
    <p:extLst>
      <p:ext uri="{BB962C8B-B14F-4D97-AF65-F5344CB8AC3E}">
        <p14:creationId xmlns:p14="http://schemas.microsoft.com/office/powerpoint/2010/main" val="175060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1C59-8012-92EB-4D71-8D6F38161683}"/>
              </a:ext>
            </a:extLst>
          </p:cNvPr>
          <p:cNvSpPr>
            <a:spLocks noGrp="1"/>
          </p:cNvSpPr>
          <p:nvPr>
            <p:ph type="ctrTitle"/>
          </p:nvPr>
        </p:nvSpPr>
        <p:spPr>
          <a:xfrm>
            <a:off x="1524000" y="1610043"/>
            <a:ext cx="9144000" cy="2387600"/>
          </a:xfrm>
        </p:spPr>
        <p:txBody>
          <a:bodyPr anchor="ctr"/>
          <a:lstStyle/>
          <a:p>
            <a:r>
              <a:rPr lang="en-US" dirty="0"/>
              <a:t>Week 2 Report</a:t>
            </a:r>
          </a:p>
        </p:txBody>
      </p:sp>
      <p:sp>
        <p:nvSpPr>
          <p:cNvPr id="3" name="Subtitle 2">
            <a:extLst>
              <a:ext uri="{FF2B5EF4-FFF2-40B4-BE49-F238E27FC236}">
                <a16:creationId xmlns:a16="http://schemas.microsoft.com/office/drawing/2014/main" id="{F221B865-9570-2868-3564-75EC331EB764}"/>
              </a:ext>
            </a:extLst>
          </p:cNvPr>
          <p:cNvSpPr>
            <a:spLocks noGrp="1"/>
          </p:cNvSpPr>
          <p:nvPr>
            <p:ph type="subTitle" idx="1"/>
          </p:nvPr>
        </p:nvSpPr>
        <p:spPr>
          <a:xfrm>
            <a:off x="1524000" y="4089718"/>
            <a:ext cx="9144000" cy="1655762"/>
          </a:xfrm>
        </p:spPr>
        <p:txBody>
          <a:bodyPr/>
          <a:lstStyle/>
          <a:p>
            <a:r>
              <a:rPr lang="en-US" dirty="0"/>
              <a:t>CHEM4966 Chemistry Internship Capstone</a:t>
            </a:r>
          </a:p>
          <a:p>
            <a:r>
              <a:rPr lang="en-US" dirty="0"/>
              <a:t>Eunah Jung (3035446071)</a:t>
            </a:r>
          </a:p>
        </p:txBody>
      </p:sp>
    </p:spTree>
    <p:extLst>
      <p:ext uri="{BB962C8B-B14F-4D97-AF65-F5344CB8AC3E}">
        <p14:creationId xmlns:p14="http://schemas.microsoft.com/office/powerpoint/2010/main" val="377703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FBA04-5DCE-5C94-C050-46AE08A6F6F4}"/>
              </a:ext>
            </a:extLst>
          </p:cNvPr>
          <p:cNvSpPr>
            <a:spLocks noGrp="1"/>
          </p:cNvSpPr>
          <p:nvPr>
            <p:ph idx="1"/>
          </p:nvPr>
        </p:nvSpPr>
        <p:spPr>
          <a:xfrm>
            <a:off x="1330960" y="1076961"/>
            <a:ext cx="9530080" cy="2621280"/>
          </a:xfrm>
        </p:spPr>
        <p:txBody>
          <a:bodyPr>
            <a:normAutofit fontScale="92500" lnSpcReduction="20000"/>
          </a:bodyPr>
          <a:lstStyle/>
          <a:p>
            <a:pPr>
              <a:lnSpc>
                <a:spcPct val="150000"/>
              </a:lnSpc>
              <a:spcAft>
                <a:spcPts val="1200"/>
              </a:spcAft>
            </a:pPr>
            <a:r>
              <a:rPr lang="en-US" sz="2400" b="1" dirty="0"/>
              <a:t>Use stronger magnets. </a:t>
            </a:r>
            <a:r>
              <a:rPr lang="en-US" sz="2400" dirty="0"/>
              <a:t>Stronger magnets repel when 4 magnets were placed in the ball (atom) model. However, I can look for stronger glues. </a:t>
            </a:r>
          </a:p>
          <a:p>
            <a:pPr>
              <a:lnSpc>
                <a:spcPct val="150000"/>
              </a:lnSpc>
              <a:spcAft>
                <a:spcPts val="1200"/>
              </a:spcAft>
            </a:pPr>
            <a:r>
              <a:rPr lang="en-US" sz="2400" b="1" dirty="0"/>
              <a:t>Print new 3D components. </a:t>
            </a:r>
            <a:r>
              <a:rPr lang="en-US" sz="2400" dirty="0"/>
              <a:t>We can still use the same magnets. Smaller balls and thinner bonds will allow the current magnets to bond tighter and so the entire model should be more stabilized to form the chair and boat configurations.</a:t>
            </a:r>
          </a:p>
        </p:txBody>
      </p:sp>
      <p:sp>
        <p:nvSpPr>
          <p:cNvPr id="5" name="TextBox 4">
            <a:extLst>
              <a:ext uri="{FF2B5EF4-FFF2-40B4-BE49-F238E27FC236}">
                <a16:creationId xmlns:a16="http://schemas.microsoft.com/office/drawing/2014/main" id="{1DF58879-D7A2-D3D6-7BFD-CD88AAE6495B}"/>
              </a:ext>
            </a:extLst>
          </p:cNvPr>
          <p:cNvSpPr txBox="1"/>
          <p:nvPr/>
        </p:nvSpPr>
        <p:spPr>
          <a:xfrm>
            <a:off x="838200" y="270311"/>
            <a:ext cx="10515600" cy="553998"/>
          </a:xfrm>
          <a:prstGeom prst="rect">
            <a:avLst/>
          </a:prstGeom>
          <a:solidFill>
            <a:schemeClr val="accent4">
              <a:lumMod val="40000"/>
              <a:lumOff val="60000"/>
            </a:schemeClr>
          </a:solidFill>
        </p:spPr>
        <p:txBody>
          <a:bodyPr wrap="square">
            <a:spAutoFit/>
          </a:bodyPr>
          <a:lstStyle/>
          <a:p>
            <a:pPr algn="ctr"/>
            <a:r>
              <a:rPr lang="en-US" sz="3000" dirty="0"/>
              <a:t>Question: Will stronger magnets solve the current situation? </a:t>
            </a:r>
          </a:p>
        </p:txBody>
      </p:sp>
      <p:cxnSp>
        <p:nvCxnSpPr>
          <p:cNvPr id="9" name="Straight Connector 8">
            <a:extLst>
              <a:ext uri="{FF2B5EF4-FFF2-40B4-BE49-F238E27FC236}">
                <a16:creationId xmlns:a16="http://schemas.microsoft.com/office/drawing/2014/main" id="{A43D968E-4C59-A04E-9003-3140470B7B98}"/>
              </a:ext>
            </a:extLst>
          </p:cNvPr>
          <p:cNvCxnSpPr/>
          <p:nvPr/>
        </p:nvCxnSpPr>
        <p:spPr>
          <a:xfrm>
            <a:off x="462000" y="4003040"/>
            <a:ext cx="1126800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D55DAD9-BCFF-B565-5D76-20629F1C5EBE}"/>
              </a:ext>
            </a:extLst>
          </p:cNvPr>
          <p:cNvSpPr txBox="1"/>
          <p:nvPr/>
        </p:nvSpPr>
        <p:spPr>
          <a:xfrm>
            <a:off x="899160" y="4068008"/>
            <a:ext cx="7533640" cy="2503249"/>
          </a:xfrm>
          <a:prstGeom prst="rect">
            <a:avLst/>
          </a:prstGeom>
          <a:noFill/>
        </p:spPr>
        <p:txBody>
          <a:bodyPr wrap="square">
            <a:spAutoFit/>
          </a:bodyPr>
          <a:lstStyle/>
          <a:p>
            <a:pPr>
              <a:lnSpc>
                <a:spcPct val="150000"/>
              </a:lnSpc>
              <a:spcBef>
                <a:spcPts val="1000"/>
              </a:spcBef>
              <a:spcAft>
                <a:spcPts val="600"/>
              </a:spcAft>
            </a:pPr>
            <a:r>
              <a:rPr lang="en-US" sz="2800" dirty="0"/>
              <a:t>Week 2 Plan </a:t>
            </a:r>
          </a:p>
          <a:p>
            <a:pPr marL="457200" indent="-457200">
              <a:spcBef>
                <a:spcPts val="1000"/>
              </a:spcBef>
              <a:spcAft>
                <a:spcPts val="600"/>
              </a:spcAft>
              <a:buFont typeface="+mj-lt"/>
              <a:buAutoNum type="arabicPeriod"/>
            </a:pPr>
            <a:r>
              <a:rPr lang="en-US" sz="2200" dirty="0"/>
              <a:t>Market research on Ball and Socket models used in Organic Chemistry classes. </a:t>
            </a:r>
          </a:p>
          <a:p>
            <a:pPr marL="457200" indent="-457200">
              <a:spcBef>
                <a:spcPts val="1000"/>
              </a:spcBef>
              <a:spcAft>
                <a:spcPts val="600"/>
              </a:spcAft>
              <a:buFont typeface="+mj-lt"/>
              <a:buAutoNum type="arabicPeriod"/>
            </a:pPr>
            <a:r>
              <a:rPr lang="en-US" sz="2200" dirty="0"/>
              <a:t>Research on alternative ways to connect ball (atom) and socket (bond).</a:t>
            </a:r>
          </a:p>
        </p:txBody>
      </p:sp>
      <p:pic>
        <p:nvPicPr>
          <p:cNvPr id="1026" name="Picture 2" descr="ball and socket&quot; 3D Models to Print - yeggi">
            <a:extLst>
              <a:ext uri="{FF2B5EF4-FFF2-40B4-BE49-F238E27FC236}">
                <a16:creationId xmlns:a16="http://schemas.microsoft.com/office/drawing/2014/main" id="{61EC7CDB-B98A-46DE-916F-7138D0B2D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4307840"/>
            <a:ext cx="2540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00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0C8F-F94D-5311-A705-131848D7AE25}"/>
              </a:ext>
            </a:extLst>
          </p:cNvPr>
          <p:cNvSpPr>
            <a:spLocks noGrp="1"/>
          </p:cNvSpPr>
          <p:nvPr>
            <p:ph type="title"/>
          </p:nvPr>
        </p:nvSpPr>
        <p:spPr/>
        <p:txBody>
          <a:bodyPr/>
          <a:lstStyle/>
          <a:p>
            <a:endParaRPr lang="en-US"/>
          </a:p>
        </p:txBody>
      </p:sp>
      <p:pic>
        <p:nvPicPr>
          <p:cNvPr id="5" name="Content Placeholder 4" descr="A picture containing chart&#10;&#10;Description automatically generated">
            <a:extLst>
              <a:ext uri="{FF2B5EF4-FFF2-40B4-BE49-F238E27FC236}">
                <a16:creationId xmlns:a16="http://schemas.microsoft.com/office/drawing/2014/main" id="{178352D8-A0D4-C399-4AA9-1225A53A0CD0}"/>
              </a:ext>
            </a:extLst>
          </p:cNvPr>
          <p:cNvPicPr>
            <a:picLocks noGrp="1" noChangeAspect="1"/>
          </p:cNvPicPr>
          <p:nvPr>
            <p:ph idx="1"/>
          </p:nvPr>
        </p:nvPicPr>
        <p:blipFill>
          <a:blip r:embed="rId3"/>
          <a:stretch>
            <a:fillRect/>
          </a:stretch>
        </p:blipFill>
        <p:spPr>
          <a:xfrm>
            <a:off x="4762160" y="1976210"/>
            <a:ext cx="3063875" cy="3063875"/>
          </a:xfrm>
        </p:spPr>
      </p:pic>
      <p:pic>
        <p:nvPicPr>
          <p:cNvPr id="7" name="Picture 6" descr="Chart, bubble chart&#10;&#10;Description automatically generated">
            <a:extLst>
              <a:ext uri="{FF2B5EF4-FFF2-40B4-BE49-F238E27FC236}">
                <a16:creationId xmlns:a16="http://schemas.microsoft.com/office/drawing/2014/main" id="{669361F1-D871-1A20-4890-1016F2E65891}"/>
              </a:ext>
            </a:extLst>
          </p:cNvPr>
          <p:cNvPicPr>
            <a:picLocks noChangeAspect="1"/>
          </p:cNvPicPr>
          <p:nvPr/>
        </p:nvPicPr>
        <p:blipFill>
          <a:blip r:embed="rId4"/>
          <a:stretch>
            <a:fillRect/>
          </a:stretch>
        </p:blipFill>
        <p:spPr>
          <a:xfrm>
            <a:off x="751114" y="1976210"/>
            <a:ext cx="3570738" cy="3063875"/>
          </a:xfrm>
          <a:prstGeom prst="rect">
            <a:avLst/>
          </a:prstGeom>
        </p:spPr>
      </p:pic>
      <p:pic>
        <p:nvPicPr>
          <p:cNvPr id="9" name="Picture 8" descr="A picture containing toy, several&#10;&#10;Description automatically generated">
            <a:extLst>
              <a:ext uri="{FF2B5EF4-FFF2-40B4-BE49-F238E27FC236}">
                <a16:creationId xmlns:a16="http://schemas.microsoft.com/office/drawing/2014/main" id="{D4E9ED68-79FD-9C88-F7D6-7A4E79BE8F96}"/>
              </a:ext>
            </a:extLst>
          </p:cNvPr>
          <p:cNvPicPr>
            <a:picLocks noChangeAspect="1"/>
          </p:cNvPicPr>
          <p:nvPr/>
        </p:nvPicPr>
        <p:blipFill>
          <a:blip r:embed="rId5"/>
          <a:stretch>
            <a:fillRect/>
          </a:stretch>
        </p:blipFill>
        <p:spPr>
          <a:xfrm>
            <a:off x="2810329" y="2836287"/>
            <a:ext cx="3175000" cy="3175000"/>
          </a:xfrm>
          <a:prstGeom prst="rect">
            <a:avLst/>
          </a:prstGeom>
        </p:spPr>
      </p:pic>
    </p:spTree>
    <p:extLst>
      <p:ext uri="{BB962C8B-B14F-4D97-AF65-F5344CB8AC3E}">
        <p14:creationId xmlns:p14="http://schemas.microsoft.com/office/powerpoint/2010/main" val="4028094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128</Words>
  <Application>Microsoft Macintosh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Week 2 Report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Report</dc:title>
  <dc:creator>Jung Eunah</dc:creator>
  <cp:lastModifiedBy>Jung Eunah</cp:lastModifiedBy>
  <cp:revision>10</cp:revision>
  <cp:lastPrinted>2022-09-05T08:43:06Z</cp:lastPrinted>
  <dcterms:created xsi:type="dcterms:W3CDTF">2022-09-05T02:55:46Z</dcterms:created>
  <dcterms:modified xsi:type="dcterms:W3CDTF">2022-09-13T07:26:17Z</dcterms:modified>
</cp:coreProperties>
</file>