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80" r:id="rId10"/>
    <p:sldId id="264" r:id="rId11"/>
    <p:sldId id="265" r:id="rId12"/>
    <p:sldId id="266" r:id="rId13"/>
    <p:sldId id="267" r:id="rId14"/>
    <p:sldId id="268" r:id="rId15"/>
    <p:sldId id="269" r:id="rId16"/>
    <p:sldId id="281" r:id="rId17"/>
    <p:sldId id="270" r:id="rId18"/>
    <p:sldId id="271" r:id="rId19"/>
    <p:sldId id="272" r:id="rId20"/>
    <p:sldId id="273" r:id="rId21"/>
    <p:sldId id="274" r:id="rId22"/>
    <p:sldId id="275" r:id="rId23"/>
    <p:sldId id="279" r:id="rId24"/>
    <p:sldId id="276" r:id="rId25"/>
    <p:sldId id="277" r:id="rId26"/>
    <p:sldId id="278" r:id="rId27"/>
    <p:sldId id="282" r:id="rId28"/>
    <p:sldId id="284" r:id="rId29"/>
    <p:sldId id="283" r:id="rId30"/>
    <p:sldId id="285" r:id="rId3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C79CCC-86BE-4D5F-BB5A-A89668AABFD7}" v="73" dt="2024-01-19T00:34:07.9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41" autoAdjust="0"/>
  </p:normalViewPr>
  <p:slideViewPr>
    <p:cSldViewPr snapToGrid="0">
      <p:cViewPr varScale="1">
        <p:scale>
          <a:sx n="75" d="100"/>
          <a:sy n="75" d="100"/>
        </p:scale>
        <p:origin x="902" y="4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son Júnior" userId="96686a37442bdd90" providerId="LiveId" clId="{42C79CCC-86BE-4D5F-BB5A-A89668AABFD7}"/>
    <pc:docChg chg="undo custSel addSld modSld sldOrd">
      <pc:chgData name="Edson Júnior" userId="96686a37442bdd90" providerId="LiveId" clId="{42C79CCC-86BE-4D5F-BB5A-A89668AABFD7}" dt="2024-01-19T00:32:12.815" v="4280" actId="113"/>
      <pc:docMkLst>
        <pc:docMk/>
      </pc:docMkLst>
      <pc:sldChg chg="modAnim">
        <pc:chgData name="Edson Júnior" userId="96686a37442bdd90" providerId="LiveId" clId="{42C79CCC-86BE-4D5F-BB5A-A89668AABFD7}" dt="2024-01-19T00:25:46.101" v="4223"/>
        <pc:sldMkLst>
          <pc:docMk/>
          <pc:sldMk cId="3425859290" sldId="256"/>
        </pc:sldMkLst>
      </pc:sldChg>
      <pc:sldChg chg="modSp mod">
        <pc:chgData name="Edson Júnior" userId="96686a37442bdd90" providerId="LiveId" clId="{42C79CCC-86BE-4D5F-BB5A-A89668AABFD7}" dt="2024-01-18T20:48:00.137" v="975" actId="20577"/>
        <pc:sldMkLst>
          <pc:docMk/>
          <pc:sldMk cId="3439655246" sldId="257"/>
        </pc:sldMkLst>
        <pc:spChg chg="mod">
          <ac:chgData name="Edson Júnior" userId="96686a37442bdd90" providerId="LiveId" clId="{42C79CCC-86BE-4D5F-BB5A-A89668AABFD7}" dt="2024-01-18T20:48:00.137" v="975" actId="20577"/>
          <ac:spMkLst>
            <pc:docMk/>
            <pc:sldMk cId="3439655246" sldId="257"/>
            <ac:spMk id="3" creationId="{D2684145-B2F1-4197-0FE4-9678D6D2122E}"/>
          </ac:spMkLst>
        </pc:spChg>
      </pc:sldChg>
      <pc:sldChg chg="modSp mod">
        <pc:chgData name="Edson Júnior" userId="96686a37442bdd90" providerId="LiveId" clId="{42C79CCC-86BE-4D5F-BB5A-A89668AABFD7}" dt="2024-01-18T18:27:36.761" v="672" actId="14100"/>
        <pc:sldMkLst>
          <pc:docMk/>
          <pc:sldMk cId="3015030147" sldId="259"/>
        </pc:sldMkLst>
        <pc:spChg chg="mod">
          <ac:chgData name="Edson Júnior" userId="96686a37442bdd90" providerId="LiveId" clId="{42C79CCC-86BE-4D5F-BB5A-A89668AABFD7}" dt="2024-01-18T18:27:36.761" v="672" actId="14100"/>
          <ac:spMkLst>
            <pc:docMk/>
            <pc:sldMk cId="3015030147" sldId="259"/>
            <ac:spMk id="2" creationId="{30F3FE2C-D7FC-1CCC-5ACA-E9177895A1C1}"/>
          </ac:spMkLst>
        </pc:spChg>
        <pc:spChg chg="mod">
          <ac:chgData name="Edson Júnior" userId="96686a37442bdd90" providerId="LiveId" clId="{42C79CCC-86BE-4D5F-BB5A-A89668AABFD7}" dt="2024-01-18T17:57:29.483" v="201" actId="20577"/>
          <ac:spMkLst>
            <pc:docMk/>
            <pc:sldMk cId="3015030147" sldId="259"/>
            <ac:spMk id="3" creationId="{9D8277AA-6012-8C07-1FD4-7A86AE8CD71D}"/>
          </ac:spMkLst>
        </pc:spChg>
      </pc:sldChg>
      <pc:sldChg chg="addSp delSp modSp new mod">
        <pc:chgData name="Edson Júnior" userId="96686a37442bdd90" providerId="LiveId" clId="{42C79CCC-86BE-4D5F-BB5A-A89668AABFD7}" dt="2024-01-18T18:28:22.835" v="683" actId="404"/>
        <pc:sldMkLst>
          <pc:docMk/>
          <pc:sldMk cId="261292645" sldId="260"/>
        </pc:sldMkLst>
        <pc:spChg chg="mod">
          <ac:chgData name="Edson Júnior" userId="96686a37442bdd90" providerId="LiveId" clId="{42C79CCC-86BE-4D5F-BB5A-A89668AABFD7}" dt="2024-01-18T18:28:22.835" v="683" actId="404"/>
          <ac:spMkLst>
            <pc:docMk/>
            <pc:sldMk cId="261292645" sldId="260"/>
            <ac:spMk id="2" creationId="{991006F9-D518-DC2C-5088-3A4712A920CA}"/>
          </ac:spMkLst>
        </pc:spChg>
        <pc:spChg chg="del">
          <ac:chgData name="Edson Júnior" userId="96686a37442bdd90" providerId="LiveId" clId="{42C79CCC-86BE-4D5F-BB5A-A89668AABFD7}" dt="2024-01-18T18:03:57.973" v="237"/>
          <ac:spMkLst>
            <pc:docMk/>
            <pc:sldMk cId="261292645" sldId="260"/>
            <ac:spMk id="3" creationId="{C9B58AB1-9310-08E8-4882-2241A72A37AA}"/>
          </ac:spMkLst>
        </pc:spChg>
        <pc:spChg chg="add mod">
          <ac:chgData name="Edson Júnior" userId="96686a37442bdd90" providerId="LiveId" clId="{42C79CCC-86BE-4D5F-BB5A-A89668AABFD7}" dt="2024-01-18T18:21:33.203" v="571" actId="1076"/>
          <ac:spMkLst>
            <pc:docMk/>
            <pc:sldMk cId="261292645" sldId="260"/>
            <ac:spMk id="8" creationId="{A53AD895-2F36-62D8-A9F0-4AB533D921A7}"/>
          </ac:spMkLst>
        </pc:spChg>
        <pc:spChg chg="add mod">
          <ac:chgData name="Edson Júnior" userId="96686a37442bdd90" providerId="LiveId" clId="{42C79CCC-86BE-4D5F-BB5A-A89668AABFD7}" dt="2024-01-18T18:21:31.647" v="570" actId="1076"/>
          <ac:spMkLst>
            <pc:docMk/>
            <pc:sldMk cId="261292645" sldId="260"/>
            <ac:spMk id="10" creationId="{833BE632-ECAB-E2F8-7B39-C409F7542C8B}"/>
          </ac:spMkLst>
        </pc:spChg>
        <pc:picChg chg="add mod">
          <ac:chgData name="Edson Júnior" userId="96686a37442bdd90" providerId="LiveId" clId="{42C79CCC-86BE-4D5F-BB5A-A89668AABFD7}" dt="2024-01-18T18:21:26.395" v="569" actId="1076"/>
          <ac:picMkLst>
            <pc:docMk/>
            <pc:sldMk cId="261292645" sldId="260"/>
            <ac:picMk id="5" creationId="{34993CC2-0BCB-C25D-9B65-0C70DF0CA316}"/>
          </ac:picMkLst>
        </pc:picChg>
        <pc:picChg chg="add del mod">
          <ac:chgData name="Edson Júnior" userId="96686a37442bdd90" providerId="LiveId" clId="{42C79CCC-86BE-4D5F-BB5A-A89668AABFD7}" dt="2024-01-18T18:20:57.618" v="563" actId="21"/>
          <ac:picMkLst>
            <pc:docMk/>
            <pc:sldMk cId="261292645" sldId="260"/>
            <ac:picMk id="7" creationId="{A90122AC-D915-8F92-4BD6-0C968D45D2B1}"/>
          </ac:picMkLst>
        </pc:picChg>
      </pc:sldChg>
      <pc:sldChg chg="addSp delSp modSp new mod">
        <pc:chgData name="Edson Júnior" userId="96686a37442bdd90" providerId="LiveId" clId="{42C79CCC-86BE-4D5F-BB5A-A89668AABFD7}" dt="2024-01-18T18:27:45.732" v="673" actId="1076"/>
        <pc:sldMkLst>
          <pc:docMk/>
          <pc:sldMk cId="3452444561" sldId="261"/>
        </pc:sldMkLst>
        <pc:spChg chg="mod">
          <ac:chgData name="Edson Júnior" userId="96686a37442bdd90" providerId="LiveId" clId="{42C79CCC-86BE-4D5F-BB5A-A89668AABFD7}" dt="2024-01-18T18:27:45.732" v="673" actId="1076"/>
          <ac:spMkLst>
            <pc:docMk/>
            <pc:sldMk cId="3452444561" sldId="261"/>
            <ac:spMk id="2" creationId="{F66D441C-4DCF-326D-C1A1-45A0DB9B1C37}"/>
          </ac:spMkLst>
        </pc:spChg>
        <pc:spChg chg="del">
          <ac:chgData name="Edson Júnior" userId="96686a37442bdd90" providerId="LiveId" clId="{42C79CCC-86BE-4D5F-BB5A-A89668AABFD7}" dt="2024-01-18T18:21:01.045" v="564"/>
          <ac:spMkLst>
            <pc:docMk/>
            <pc:sldMk cId="3452444561" sldId="261"/>
            <ac:spMk id="3" creationId="{2CD8D212-16D5-DE75-F083-144EF6507A1E}"/>
          </ac:spMkLst>
        </pc:spChg>
        <pc:spChg chg="add del mod">
          <ac:chgData name="Edson Júnior" userId="96686a37442bdd90" providerId="LiveId" clId="{42C79CCC-86BE-4D5F-BB5A-A89668AABFD7}" dt="2024-01-18T18:25:32.530" v="651" actId="21"/>
          <ac:spMkLst>
            <pc:docMk/>
            <pc:sldMk cId="3452444561" sldId="261"/>
            <ac:spMk id="5" creationId="{6AA9D939-278D-0AA6-4DE8-2EF2E8366714}"/>
          </ac:spMkLst>
        </pc:spChg>
        <pc:spChg chg="add mod">
          <ac:chgData name="Edson Júnior" userId="96686a37442bdd90" providerId="LiveId" clId="{42C79CCC-86BE-4D5F-BB5A-A89668AABFD7}" dt="2024-01-18T18:25:33.961" v="652"/>
          <ac:spMkLst>
            <pc:docMk/>
            <pc:sldMk cId="3452444561" sldId="261"/>
            <ac:spMk id="6" creationId="{6AA9D939-278D-0AA6-4DE8-2EF2E8366714}"/>
          </ac:spMkLst>
        </pc:spChg>
        <pc:spChg chg="add mod">
          <ac:chgData name="Edson Júnior" userId="96686a37442bdd90" providerId="LiveId" clId="{42C79CCC-86BE-4D5F-BB5A-A89668AABFD7}" dt="2024-01-18T18:25:42.870" v="662" actId="20577"/>
          <ac:spMkLst>
            <pc:docMk/>
            <pc:sldMk cId="3452444561" sldId="261"/>
            <ac:spMk id="8" creationId="{D6A9041E-8E80-59AB-EDA8-E78F27266714}"/>
          </ac:spMkLst>
        </pc:spChg>
        <pc:picChg chg="add mod">
          <ac:chgData name="Edson Júnior" userId="96686a37442bdd90" providerId="LiveId" clId="{42C79CCC-86BE-4D5F-BB5A-A89668AABFD7}" dt="2024-01-18T18:24:07.966" v="592" actId="1076"/>
          <ac:picMkLst>
            <pc:docMk/>
            <pc:sldMk cId="3452444561" sldId="261"/>
            <ac:picMk id="7" creationId="{A90122AC-D915-8F92-4BD6-0C968D45D2B1}"/>
          </ac:picMkLst>
        </pc:picChg>
      </pc:sldChg>
      <pc:sldChg chg="addSp delSp modSp new mod">
        <pc:chgData name="Edson Júnior" userId="96686a37442bdd90" providerId="LiveId" clId="{42C79CCC-86BE-4D5F-BB5A-A89668AABFD7}" dt="2024-01-18T18:40:42.281" v="774" actId="1076"/>
        <pc:sldMkLst>
          <pc:docMk/>
          <pc:sldMk cId="2576338811" sldId="262"/>
        </pc:sldMkLst>
        <pc:spChg chg="del">
          <ac:chgData name="Edson Júnior" userId="96686a37442bdd90" providerId="LiveId" clId="{42C79CCC-86BE-4D5F-BB5A-A89668AABFD7}" dt="2024-01-18T18:28:50.905" v="684" actId="478"/>
          <ac:spMkLst>
            <pc:docMk/>
            <pc:sldMk cId="2576338811" sldId="262"/>
            <ac:spMk id="2" creationId="{4AB4ECE5-736C-C290-96A1-9E5E1D296928}"/>
          </ac:spMkLst>
        </pc:spChg>
        <pc:spChg chg="del">
          <ac:chgData name="Edson Júnior" userId="96686a37442bdd90" providerId="LiveId" clId="{42C79CCC-86BE-4D5F-BB5A-A89668AABFD7}" dt="2024-01-18T18:30:43.316" v="687"/>
          <ac:spMkLst>
            <pc:docMk/>
            <pc:sldMk cId="2576338811" sldId="262"/>
            <ac:spMk id="3" creationId="{CF66A0C7-ECBE-5BDB-E11C-5A9911F20D7F}"/>
          </ac:spMkLst>
        </pc:spChg>
        <pc:spChg chg="add mod">
          <ac:chgData name="Edson Júnior" userId="96686a37442bdd90" providerId="LiveId" clId="{42C79CCC-86BE-4D5F-BB5A-A89668AABFD7}" dt="2024-01-18T18:28:57.294" v="686" actId="1076"/>
          <ac:spMkLst>
            <pc:docMk/>
            <pc:sldMk cId="2576338811" sldId="262"/>
            <ac:spMk id="4" creationId="{AEA13575-B7B0-DA5C-A2AF-C5A92B13F84D}"/>
          </ac:spMkLst>
        </pc:spChg>
        <pc:spChg chg="add mod">
          <ac:chgData name="Edson Júnior" userId="96686a37442bdd90" providerId="LiveId" clId="{42C79CCC-86BE-4D5F-BB5A-A89668AABFD7}" dt="2024-01-18T18:38:42.536" v="740" actId="1076"/>
          <ac:spMkLst>
            <pc:docMk/>
            <pc:sldMk cId="2576338811" sldId="262"/>
            <ac:spMk id="10" creationId="{4CDC14AF-7CBA-A707-219B-90EABBC1214F}"/>
          </ac:spMkLst>
        </pc:spChg>
        <pc:spChg chg="add mod">
          <ac:chgData name="Edson Júnior" userId="96686a37442bdd90" providerId="LiveId" clId="{42C79CCC-86BE-4D5F-BB5A-A89668AABFD7}" dt="2024-01-18T18:40:42.281" v="774" actId="1076"/>
          <ac:spMkLst>
            <pc:docMk/>
            <pc:sldMk cId="2576338811" sldId="262"/>
            <ac:spMk id="12" creationId="{9B63A8CF-9332-EFBA-385C-39A4E5B5CAC7}"/>
          </ac:spMkLst>
        </pc:spChg>
        <pc:picChg chg="add mod">
          <ac:chgData name="Edson Júnior" userId="96686a37442bdd90" providerId="LiveId" clId="{42C79CCC-86BE-4D5F-BB5A-A89668AABFD7}" dt="2024-01-18T18:32:15.178" v="701" actId="14100"/>
          <ac:picMkLst>
            <pc:docMk/>
            <pc:sldMk cId="2576338811" sldId="262"/>
            <ac:picMk id="6" creationId="{CF9F37BC-8603-4EEC-280C-6B64DBAA98A0}"/>
          </ac:picMkLst>
        </pc:picChg>
        <pc:picChg chg="add mod">
          <ac:chgData name="Edson Júnior" userId="96686a37442bdd90" providerId="LiveId" clId="{42C79CCC-86BE-4D5F-BB5A-A89668AABFD7}" dt="2024-01-18T18:32:19.261" v="703" actId="1076"/>
          <ac:picMkLst>
            <pc:docMk/>
            <pc:sldMk cId="2576338811" sldId="262"/>
            <ac:picMk id="8" creationId="{4B103371-9FEE-1475-1282-31A2003BC401}"/>
          </ac:picMkLst>
        </pc:picChg>
      </pc:sldChg>
      <pc:sldChg chg="addSp delSp modSp new mod">
        <pc:chgData name="Edson Júnior" userId="96686a37442bdd90" providerId="LiveId" clId="{42C79CCC-86BE-4D5F-BB5A-A89668AABFD7}" dt="2024-01-18T23:38:08.932" v="2044" actId="1076"/>
        <pc:sldMkLst>
          <pc:docMk/>
          <pc:sldMk cId="1444945068" sldId="263"/>
        </pc:sldMkLst>
        <pc:spChg chg="del">
          <ac:chgData name="Edson Júnior" userId="96686a37442bdd90" providerId="LiveId" clId="{42C79CCC-86BE-4D5F-BB5A-A89668AABFD7}" dt="2024-01-18T18:41:26.713" v="775" actId="478"/>
          <ac:spMkLst>
            <pc:docMk/>
            <pc:sldMk cId="1444945068" sldId="263"/>
            <ac:spMk id="2" creationId="{D833E154-09EE-FE58-E23B-F987C1E333FD}"/>
          </ac:spMkLst>
        </pc:spChg>
        <pc:spChg chg="del">
          <ac:chgData name="Edson Júnior" userId="96686a37442bdd90" providerId="LiveId" clId="{42C79CCC-86BE-4D5F-BB5A-A89668AABFD7}" dt="2024-01-18T19:11:08.666" v="777"/>
          <ac:spMkLst>
            <pc:docMk/>
            <pc:sldMk cId="1444945068" sldId="263"/>
            <ac:spMk id="3" creationId="{38D27C8C-26F8-DEE1-34AF-9E94059F1B66}"/>
          </ac:spMkLst>
        </pc:spChg>
        <pc:spChg chg="add mod">
          <ac:chgData name="Edson Júnior" userId="96686a37442bdd90" providerId="LiveId" clId="{42C79CCC-86BE-4D5F-BB5A-A89668AABFD7}" dt="2024-01-18T18:41:28.096" v="776"/>
          <ac:spMkLst>
            <pc:docMk/>
            <pc:sldMk cId="1444945068" sldId="263"/>
            <ac:spMk id="4" creationId="{C84657B6-52DD-EA87-4C94-F7708DE3850E}"/>
          </ac:spMkLst>
        </pc:spChg>
        <pc:picChg chg="add mod">
          <ac:chgData name="Edson Júnior" userId="96686a37442bdd90" providerId="LiveId" clId="{42C79CCC-86BE-4D5F-BB5A-A89668AABFD7}" dt="2024-01-18T23:38:08.932" v="2044" actId="1076"/>
          <ac:picMkLst>
            <pc:docMk/>
            <pc:sldMk cId="1444945068" sldId="263"/>
            <ac:picMk id="6" creationId="{0E6EED4A-6881-583D-05CF-1CC3FD0625B6}"/>
          </ac:picMkLst>
        </pc:picChg>
      </pc:sldChg>
      <pc:sldChg chg="addSp delSp modSp new mod">
        <pc:chgData name="Edson Júnior" userId="96686a37442bdd90" providerId="LiveId" clId="{42C79CCC-86BE-4D5F-BB5A-A89668AABFD7}" dt="2024-01-18T19:25:19.613" v="829" actId="1076"/>
        <pc:sldMkLst>
          <pc:docMk/>
          <pc:sldMk cId="2333710285" sldId="264"/>
        </pc:sldMkLst>
        <pc:spChg chg="del">
          <ac:chgData name="Edson Júnior" userId="96686a37442bdd90" providerId="LiveId" clId="{42C79CCC-86BE-4D5F-BB5A-A89668AABFD7}" dt="2024-01-18T19:19:25.725" v="784" actId="478"/>
          <ac:spMkLst>
            <pc:docMk/>
            <pc:sldMk cId="2333710285" sldId="264"/>
            <ac:spMk id="2" creationId="{070E3EB8-474E-3D2B-A18C-CD6D94204BE1}"/>
          </ac:spMkLst>
        </pc:spChg>
        <pc:spChg chg="del">
          <ac:chgData name="Edson Júnior" userId="96686a37442bdd90" providerId="LiveId" clId="{42C79CCC-86BE-4D5F-BB5A-A89668AABFD7}" dt="2024-01-18T19:21:32.039" v="786" actId="478"/>
          <ac:spMkLst>
            <pc:docMk/>
            <pc:sldMk cId="2333710285" sldId="264"/>
            <ac:spMk id="3" creationId="{BF231106-8FF1-EE4F-6607-0E637E415786}"/>
          </ac:spMkLst>
        </pc:spChg>
        <pc:spChg chg="add mod">
          <ac:chgData name="Edson Júnior" userId="96686a37442bdd90" providerId="LiveId" clId="{42C79CCC-86BE-4D5F-BB5A-A89668AABFD7}" dt="2024-01-18T19:19:27.080" v="785"/>
          <ac:spMkLst>
            <pc:docMk/>
            <pc:sldMk cId="2333710285" sldId="264"/>
            <ac:spMk id="4" creationId="{B3310F0A-E2AB-BEAC-8ABD-166D542C699B}"/>
          </ac:spMkLst>
        </pc:spChg>
        <pc:spChg chg="add mod">
          <ac:chgData name="Edson Júnior" userId="96686a37442bdd90" providerId="LiveId" clId="{42C79CCC-86BE-4D5F-BB5A-A89668AABFD7}" dt="2024-01-18T19:25:19.613" v="829" actId="1076"/>
          <ac:spMkLst>
            <pc:docMk/>
            <pc:sldMk cId="2333710285" sldId="264"/>
            <ac:spMk id="10" creationId="{94220662-52AF-B332-F5E7-D25D64FA771B}"/>
          </ac:spMkLst>
        </pc:spChg>
        <pc:picChg chg="add mod">
          <ac:chgData name="Edson Júnior" userId="96686a37442bdd90" providerId="LiveId" clId="{42C79CCC-86BE-4D5F-BB5A-A89668AABFD7}" dt="2024-01-18T19:23:32.228" v="802" actId="1076"/>
          <ac:picMkLst>
            <pc:docMk/>
            <pc:sldMk cId="2333710285" sldId="264"/>
            <ac:picMk id="6" creationId="{B9E702A7-3A90-1133-0A92-C2A66595E47C}"/>
          </ac:picMkLst>
        </pc:picChg>
        <pc:picChg chg="add mod">
          <ac:chgData name="Edson Júnior" userId="96686a37442bdd90" providerId="LiveId" clId="{42C79CCC-86BE-4D5F-BB5A-A89668AABFD7}" dt="2024-01-18T19:24:16.660" v="806" actId="1076"/>
          <ac:picMkLst>
            <pc:docMk/>
            <pc:sldMk cId="2333710285" sldId="264"/>
            <ac:picMk id="8" creationId="{F8825BFA-977B-A9BF-E153-786744B51502}"/>
          </ac:picMkLst>
        </pc:picChg>
      </pc:sldChg>
      <pc:sldChg chg="addSp delSp modSp new mod">
        <pc:chgData name="Edson Júnior" userId="96686a37442bdd90" providerId="LiveId" clId="{42C79CCC-86BE-4D5F-BB5A-A89668AABFD7}" dt="2024-01-18T19:35:16.218" v="842" actId="14100"/>
        <pc:sldMkLst>
          <pc:docMk/>
          <pc:sldMk cId="3961121173" sldId="265"/>
        </pc:sldMkLst>
        <pc:spChg chg="del">
          <ac:chgData name="Edson Júnior" userId="96686a37442bdd90" providerId="LiveId" clId="{42C79CCC-86BE-4D5F-BB5A-A89668AABFD7}" dt="2024-01-18T19:34:46.391" v="831" actId="478"/>
          <ac:spMkLst>
            <pc:docMk/>
            <pc:sldMk cId="3961121173" sldId="265"/>
            <ac:spMk id="2" creationId="{A8A7A537-5AD2-78BB-22D2-2C58AC3DA5A6}"/>
          </ac:spMkLst>
        </pc:spChg>
        <pc:spChg chg="del">
          <ac:chgData name="Edson Júnior" userId="96686a37442bdd90" providerId="LiveId" clId="{42C79CCC-86BE-4D5F-BB5A-A89668AABFD7}" dt="2024-01-18T19:34:51.201" v="833" actId="478"/>
          <ac:spMkLst>
            <pc:docMk/>
            <pc:sldMk cId="3961121173" sldId="265"/>
            <ac:spMk id="3" creationId="{AC43F508-41F5-8C3F-EA23-13BD42CA73C2}"/>
          </ac:spMkLst>
        </pc:spChg>
        <pc:spChg chg="add mod">
          <ac:chgData name="Edson Júnior" userId="96686a37442bdd90" providerId="LiveId" clId="{42C79CCC-86BE-4D5F-BB5A-A89668AABFD7}" dt="2024-01-18T19:34:47.704" v="832"/>
          <ac:spMkLst>
            <pc:docMk/>
            <pc:sldMk cId="3961121173" sldId="265"/>
            <ac:spMk id="4" creationId="{E6600CA5-8B1F-A2DD-CF17-8A0904D58512}"/>
          </ac:spMkLst>
        </pc:spChg>
        <pc:picChg chg="add mod">
          <ac:chgData name="Edson Júnior" userId="96686a37442bdd90" providerId="LiveId" clId="{42C79CCC-86BE-4D5F-BB5A-A89668AABFD7}" dt="2024-01-18T19:35:16.218" v="842" actId="14100"/>
          <ac:picMkLst>
            <pc:docMk/>
            <pc:sldMk cId="3961121173" sldId="265"/>
            <ac:picMk id="6" creationId="{3701E9C1-0B3B-1F98-2ABC-F191A4E014D3}"/>
          </ac:picMkLst>
        </pc:picChg>
      </pc:sldChg>
      <pc:sldChg chg="addSp delSp modSp new mod">
        <pc:chgData name="Edson Júnior" userId="96686a37442bdd90" providerId="LiveId" clId="{42C79CCC-86BE-4D5F-BB5A-A89668AABFD7}" dt="2024-01-18T19:43:15.911" v="913" actId="1076"/>
        <pc:sldMkLst>
          <pc:docMk/>
          <pc:sldMk cId="737955524" sldId="266"/>
        </pc:sldMkLst>
        <pc:spChg chg="del">
          <ac:chgData name="Edson Júnior" userId="96686a37442bdd90" providerId="LiveId" clId="{42C79CCC-86BE-4D5F-BB5A-A89668AABFD7}" dt="2024-01-18T19:35:37.714" v="845" actId="478"/>
          <ac:spMkLst>
            <pc:docMk/>
            <pc:sldMk cId="737955524" sldId="266"/>
            <ac:spMk id="2" creationId="{9A8C8BA4-7C8D-2836-ABF2-476271D72333}"/>
          </ac:spMkLst>
        </pc:spChg>
        <pc:spChg chg="del">
          <ac:chgData name="Edson Júnior" userId="96686a37442bdd90" providerId="LiveId" clId="{42C79CCC-86BE-4D5F-BB5A-A89668AABFD7}" dt="2024-01-18T19:35:35.309" v="844" actId="478"/>
          <ac:spMkLst>
            <pc:docMk/>
            <pc:sldMk cId="737955524" sldId="266"/>
            <ac:spMk id="3" creationId="{CDC016B6-CE1B-DC0C-B0D9-EC728B11CF08}"/>
          </ac:spMkLst>
        </pc:spChg>
        <pc:spChg chg="add mod">
          <ac:chgData name="Edson Júnior" userId="96686a37442bdd90" providerId="LiveId" clId="{42C79CCC-86BE-4D5F-BB5A-A89668AABFD7}" dt="2024-01-18T19:35:43.042" v="846"/>
          <ac:spMkLst>
            <pc:docMk/>
            <pc:sldMk cId="737955524" sldId="266"/>
            <ac:spMk id="4" creationId="{ECD5468A-CBF5-ED51-EE58-4A7AF333BA65}"/>
          </ac:spMkLst>
        </pc:spChg>
        <pc:spChg chg="add mod">
          <ac:chgData name="Edson Júnior" userId="96686a37442bdd90" providerId="LiveId" clId="{42C79CCC-86BE-4D5F-BB5A-A89668AABFD7}" dt="2024-01-18T19:43:15.911" v="913" actId="1076"/>
          <ac:spMkLst>
            <pc:docMk/>
            <pc:sldMk cId="737955524" sldId="266"/>
            <ac:spMk id="12" creationId="{5FDD1080-5508-23C6-A955-73BA0122EAA5}"/>
          </ac:spMkLst>
        </pc:spChg>
        <pc:picChg chg="add del mod">
          <ac:chgData name="Edson Júnior" userId="96686a37442bdd90" providerId="LiveId" clId="{42C79CCC-86BE-4D5F-BB5A-A89668AABFD7}" dt="2024-01-18T19:38:03.604" v="852" actId="478"/>
          <ac:picMkLst>
            <pc:docMk/>
            <pc:sldMk cId="737955524" sldId="266"/>
            <ac:picMk id="6" creationId="{C627225A-5DC8-4C18-D74B-E5B85AADCC8C}"/>
          </ac:picMkLst>
        </pc:picChg>
        <pc:picChg chg="add mod">
          <ac:chgData name="Edson Júnior" userId="96686a37442bdd90" providerId="LiveId" clId="{42C79CCC-86BE-4D5F-BB5A-A89668AABFD7}" dt="2024-01-18T19:40:52.350" v="869" actId="1076"/>
          <ac:picMkLst>
            <pc:docMk/>
            <pc:sldMk cId="737955524" sldId="266"/>
            <ac:picMk id="8" creationId="{36C696CB-1FFF-A47C-842E-BE46FE7A97F8}"/>
          </ac:picMkLst>
        </pc:picChg>
        <pc:picChg chg="add mod">
          <ac:chgData name="Edson Júnior" userId="96686a37442bdd90" providerId="LiveId" clId="{42C79CCC-86BE-4D5F-BB5A-A89668AABFD7}" dt="2024-01-18T19:41:34.038" v="873" actId="1076"/>
          <ac:picMkLst>
            <pc:docMk/>
            <pc:sldMk cId="737955524" sldId="266"/>
            <ac:picMk id="10" creationId="{EA52F1BE-A51D-D590-65C1-7B8AC816AEAA}"/>
          </ac:picMkLst>
        </pc:picChg>
      </pc:sldChg>
      <pc:sldChg chg="addSp delSp modSp new mod">
        <pc:chgData name="Edson Júnior" userId="96686a37442bdd90" providerId="LiveId" clId="{42C79CCC-86BE-4D5F-BB5A-A89668AABFD7}" dt="2024-01-18T20:02:00.777" v="971" actId="1076"/>
        <pc:sldMkLst>
          <pc:docMk/>
          <pc:sldMk cId="1799528161" sldId="267"/>
        </pc:sldMkLst>
        <pc:spChg chg="del">
          <ac:chgData name="Edson Júnior" userId="96686a37442bdd90" providerId="LiveId" clId="{42C79CCC-86BE-4D5F-BB5A-A89668AABFD7}" dt="2024-01-18T19:43:34.335" v="915" actId="478"/>
          <ac:spMkLst>
            <pc:docMk/>
            <pc:sldMk cId="1799528161" sldId="267"/>
            <ac:spMk id="2" creationId="{B3539A98-C5E7-32DC-7BF7-8FD205DEA5FB}"/>
          </ac:spMkLst>
        </pc:spChg>
        <pc:spChg chg="del">
          <ac:chgData name="Edson Júnior" userId="96686a37442bdd90" providerId="LiveId" clId="{42C79CCC-86BE-4D5F-BB5A-A89668AABFD7}" dt="2024-01-18T19:43:39.076" v="917" actId="478"/>
          <ac:spMkLst>
            <pc:docMk/>
            <pc:sldMk cId="1799528161" sldId="267"/>
            <ac:spMk id="3" creationId="{732A11F7-1D8A-D6D6-0AEE-5D8643E85F4F}"/>
          </ac:spMkLst>
        </pc:spChg>
        <pc:spChg chg="add mod">
          <ac:chgData name="Edson Júnior" userId="96686a37442bdd90" providerId="LiveId" clId="{42C79CCC-86BE-4D5F-BB5A-A89668AABFD7}" dt="2024-01-18T19:43:35.811" v="916"/>
          <ac:spMkLst>
            <pc:docMk/>
            <pc:sldMk cId="1799528161" sldId="267"/>
            <ac:spMk id="4" creationId="{EBBA180B-2337-9FE4-345E-FE6D3742F94E}"/>
          </ac:spMkLst>
        </pc:spChg>
        <pc:spChg chg="add mod">
          <ac:chgData name="Edson Júnior" userId="96686a37442bdd90" providerId="LiveId" clId="{42C79CCC-86BE-4D5F-BB5A-A89668AABFD7}" dt="2024-01-18T20:02:00.777" v="971" actId="1076"/>
          <ac:spMkLst>
            <pc:docMk/>
            <pc:sldMk cId="1799528161" sldId="267"/>
            <ac:spMk id="10" creationId="{0A2DB7A9-88FE-0A92-B889-7FBF23B4092E}"/>
          </ac:spMkLst>
        </pc:spChg>
        <pc:picChg chg="add mod">
          <ac:chgData name="Edson Júnior" userId="96686a37442bdd90" providerId="LiveId" clId="{42C79CCC-86BE-4D5F-BB5A-A89668AABFD7}" dt="2024-01-18T19:47:59.630" v="933" actId="1076"/>
          <ac:picMkLst>
            <pc:docMk/>
            <pc:sldMk cId="1799528161" sldId="267"/>
            <ac:picMk id="6" creationId="{9A45B46F-55AE-D119-3C95-465906BA8706}"/>
          </ac:picMkLst>
        </pc:picChg>
        <pc:picChg chg="add mod">
          <ac:chgData name="Edson Júnior" userId="96686a37442bdd90" providerId="LiveId" clId="{42C79CCC-86BE-4D5F-BB5A-A89668AABFD7}" dt="2024-01-18T19:47:56.266" v="932" actId="1076"/>
          <ac:picMkLst>
            <pc:docMk/>
            <pc:sldMk cId="1799528161" sldId="267"/>
            <ac:picMk id="8" creationId="{BFD12E5B-DEB1-5A07-E86C-1FA270F10009}"/>
          </ac:picMkLst>
        </pc:picChg>
      </pc:sldChg>
      <pc:sldChg chg="addSp delSp modSp new mod">
        <pc:chgData name="Edson Júnior" userId="96686a37442bdd90" providerId="LiveId" clId="{42C79CCC-86BE-4D5F-BB5A-A89668AABFD7}" dt="2024-01-18T21:06:55.014" v="1090" actId="404"/>
        <pc:sldMkLst>
          <pc:docMk/>
          <pc:sldMk cId="2585426294" sldId="268"/>
        </pc:sldMkLst>
        <pc:spChg chg="del">
          <ac:chgData name="Edson Júnior" userId="96686a37442bdd90" providerId="LiveId" clId="{42C79CCC-86BE-4D5F-BB5A-A89668AABFD7}" dt="2024-01-18T20:48:12.350" v="976" actId="478"/>
          <ac:spMkLst>
            <pc:docMk/>
            <pc:sldMk cId="2585426294" sldId="268"/>
            <ac:spMk id="2" creationId="{BA4BE56A-A5D6-103F-52A0-6BEB3535191D}"/>
          </ac:spMkLst>
        </pc:spChg>
        <pc:spChg chg="del">
          <ac:chgData name="Edson Júnior" userId="96686a37442bdd90" providerId="LiveId" clId="{42C79CCC-86BE-4D5F-BB5A-A89668AABFD7}" dt="2024-01-18T20:48:15.005" v="977" actId="478"/>
          <ac:spMkLst>
            <pc:docMk/>
            <pc:sldMk cId="2585426294" sldId="268"/>
            <ac:spMk id="3" creationId="{B5855372-7C95-D619-0AF0-8C6AC365360C}"/>
          </ac:spMkLst>
        </pc:spChg>
        <pc:spChg chg="add mod">
          <ac:chgData name="Edson Júnior" userId="96686a37442bdd90" providerId="LiveId" clId="{42C79CCC-86BE-4D5F-BB5A-A89668AABFD7}" dt="2024-01-18T20:48:23.336" v="985" actId="20577"/>
          <ac:spMkLst>
            <pc:docMk/>
            <pc:sldMk cId="2585426294" sldId="268"/>
            <ac:spMk id="4" creationId="{59EA9BB3-A805-56C5-5B1E-030892433C6D}"/>
          </ac:spMkLst>
        </pc:spChg>
        <pc:spChg chg="add mod">
          <ac:chgData name="Edson Júnior" userId="96686a37442bdd90" providerId="LiveId" clId="{42C79CCC-86BE-4D5F-BB5A-A89668AABFD7}" dt="2024-01-18T21:06:51.226" v="1089" actId="404"/>
          <ac:spMkLst>
            <pc:docMk/>
            <pc:sldMk cId="2585426294" sldId="268"/>
            <ac:spMk id="9" creationId="{3DEA284F-4906-8415-CC41-6E056AFD3394}"/>
          </ac:spMkLst>
        </pc:spChg>
        <pc:spChg chg="add mod">
          <ac:chgData name="Edson Júnior" userId="96686a37442bdd90" providerId="LiveId" clId="{42C79CCC-86BE-4D5F-BB5A-A89668AABFD7}" dt="2024-01-18T21:06:55.014" v="1090" actId="404"/>
          <ac:spMkLst>
            <pc:docMk/>
            <pc:sldMk cId="2585426294" sldId="268"/>
            <ac:spMk id="11" creationId="{19514484-79EA-0C6A-2DE4-85D8579C8D32}"/>
          </ac:spMkLst>
        </pc:spChg>
        <pc:picChg chg="add mod">
          <ac:chgData name="Edson Júnior" userId="96686a37442bdd90" providerId="LiveId" clId="{42C79CCC-86BE-4D5F-BB5A-A89668AABFD7}" dt="2024-01-18T20:52:32.570" v="998" actId="14100"/>
          <ac:picMkLst>
            <pc:docMk/>
            <pc:sldMk cId="2585426294" sldId="268"/>
            <ac:picMk id="6" creationId="{84F0DF9A-DC57-A0C0-B384-B1135387F75D}"/>
          </ac:picMkLst>
        </pc:picChg>
        <pc:picChg chg="add mod">
          <ac:chgData name="Edson Júnior" userId="96686a37442bdd90" providerId="LiveId" clId="{42C79CCC-86BE-4D5F-BB5A-A89668AABFD7}" dt="2024-01-18T21:05:31.661" v="1051" actId="1076"/>
          <ac:picMkLst>
            <pc:docMk/>
            <pc:sldMk cId="2585426294" sldId="268"/>
            <ac:picMk id="8" creationId="{246A3DA7-F345-925A-F229-68305D3C1776}"/>
          </ac:picMkLst>
        </pc:picChg>
      </pc:sldChg>
      <pc:sldChg chg="addSp delSp modSp new mod">
        <pc:chgData name="Edson Júnior" userId="96686a37442bdd90" providerId="LiveId" clId="{42C79CCC-86BE-4D5F-BB5A-A89668AABFD7}" dt="2024-01-18T21:10:28.304" v="1099" actId="1076"/>
        <pc:sldMkLst>
          <pc:docMk/>
          <pc:sldMk cId="3456535687" sldId="269"/>
        </pc:sldMkLst>
        <pc:spChg chg="del">
          <ac:chgData name="Edson Júnior" userId="96686a37442bdd90" providerId="LiveId" clId="{42C79CCC-86BE-4D5F-BB5A-A89668AABFD7}" dt="2024-01-18T21:07:23.414" v="1091" actId="478"/>
          <ac:spMkLst>
            <pc:docMk/>
            <pc:sldMk cId="3456535687" sldId="269"/>
            <ac:spMk id="2" creationId="{94F3F9CC-DA04-12AC-20C5-0B8F85F25309}"/>
          </ac:spMkLst>
        </pc:spChg>
        <pc:spChg chg="del">
          <ac:chgData name="Edson Júnior" userId="96686a37442bdd90" providerId="LiveId" clId="{42C79CCC-86BE-4D5F-BB5A-A89668AABFD7}" dt="2024-01-18T21:07:26.698" v="1093" actId="478"/>
          <ac:spMkLst>
            <pc:docMk/>
            <pc:sldMk cId="3456535687" sldId="269"/>
            <ac:spMk id="3" creationId="{202FC8CD-CA32-C3CD-96E8-75AE8A254A35}"/>
          </ac:spMkLst>
        </pc:spChg>
        <pc:spChg chg="add mod">
          <ac:chgData name="Edson Júnior" userId="96686a37442bdd90" providerId="LiveId" clId="{42C79CCC-86BE-4D5F-BB5A-A89668AABFD7}" dt="2024-01-18T21:07:24.639" v="1092"/>
          <ac:spMkLst>
            <pc:docMk/>
            <pc:sldMk cId="3456535687" sldId="269"/>
            <ac:spMk id="4" creationId="{9A125491-18FB-0D36-1584-B027FAC9A57A}"/>
          </ac:spMkLst>
        </pc:spChg>
        <pc:picChg chg="add mod">
          <ac:chgData name="Edson Júnior" userId="96686a37442bdd90" providerId="LiveId" clId="{42C79CCC-86BE-4D5F-BB5A-A89668AABFD7}" dt="2024-01-18T21:10:28.304" v="1099" actId="1076"/>
          <ac:picMkLst>
            <pc:docMk/>
            <pc:sldMk cId="3456535687" sldId="269"/>
            <ac:picMk id="6" creationId="{24C199B4-2C28-1406-0600-53CDBCB72024}"/>
          </ac:picMkLst>
        </pc:picChg>
      </pc:sldChg>
      <pc:sldChg chg="addSp delSp modSp new mod">
        <pc:chgData name="Edson Júnior" userId="96686a37442bdd90" providerId="LiveId" clId="{42C79CCC-86BE-4D5F-BB5A-A89668AABFD7}" dt="2024-01-18T21:14:56.126" v="1109" actId="14100"/>
        <pc:sldMkLst>
          <pc:docMk/>
          <pc:sldMk cId="150296817" sldId="270"/>
        </pc:sldMkLst>
        <pc:spChg chg="del">
          <ac:chgData name="Edson Júnior" userId="96686a37442bdd90" providerId="LiveId" clId="{42C79CCC-86BE-4D5F-BB5A-A89668AABFD7}" dt="2024-01-18T21:11:10.521" v="1102" actId="478"/>
          <ac:spMkLst>
            <pc:docMk/>
            <pc:sldMk cId="150296817" sldId="270"/>
            <ac:spMk id="2" creationId="{1ABAF637-7A1B-9141-BF68-7B5DC12117C9}"/>
          </ac:spMkLst>
        </pc:spChg>
        <pc:spChg chg="del">
          <ac:chgData name="Edson Júnior" userId="96686a37442bdd90" providerId="LiveId" clId="{42C79CCC-86BE-4D5F-BB5A-A89668AABFD7}" dt="2024-01-18T21:11:09.423" v="1101" actId="478"/>
          <ac:spMkLst>
            <pc:docMk/>
            <pc:sldMk cId="150296817" sldId="270"/>
            <ac:spMk id="3" creationId="{F52B1E78-E3B8-D320-BBD4-B77168AFCE88}"/>
          </ac:spMkLst>
        </pc:spChg>
        <pc:spChg chg="add mod">
          <ac:chgData name="Edson Júnior" userId="96686a37442bdd90" providerId="LiveId" clId="{42C79CCC-86BE-4D5F-BB5A-A89668AABFD7}" dt="2024-01-18T21:11:16.305" v="1103"/>
          <ac:spMkLst>
            <pc:docMk/>
            <pc:sldMk cId="150296817" sldId="270"/>
            <ac:spMk id="4" creationId="{9569D453-B80E-1D09-D4EE-583A0C88DB65}"/>
          </ac:spMkLst>
        </pc:spChg>
        <pc:picChg chg="add mod">
          <ac:chgData name="Edson Júnior" userId="96686a37442bdd90" providerId="LiveId" clId="{42C79CCC-86BE-4D5F-BB5A-A89668AABFD7}" dt="2024-01-18T21:14:56.126" v="1109" actId="14100"/>
          <ac:picMkLst>
            <pc:docMk/>
            <pc:sldMk cId="150296817" sldId="270"/>
            <ac:picMk id="6" creationId="{FB4D857E-D330-E543-8159-8BA138F93BAA}"/>
          </ac:picMkLst>
        </pc:picChg>
      </pc:sldChg>
      <pc:sldChg chg="addSp delSp modSp new mod">
        <pc:chgData name="Edson Júnior" userId="96686a37442bdd90" providerId="LiveId" clId="{42C79CCC-86BE-4D5F-BB5A-A89668AABFD7}" dt="2024-01-18T21:25:49.896" v="1281" actId="113"/>
        <pc:sldMkLst>
          <pc:docMk/>
          <pc:sldMk cId="3099287654" sldId="271"/>
        </pc:sldMkLst>
        <pc:spChg chg="del">
          <ac:chgData name="Edson Júnior" userId="96686a37442bdd90" providerId="LiveId" clId="{42C79CCC-86BE-4D5F-BB5A-A89668AABFD7}" dt="2024-01-18T21:15:22.012" v="1112" actId="478"/>
          <ac:spMkLst>
            <pc:docMk/>
            <pc:sldMk cId="3099287654" sldId="271"/>
            <ac:spMk id="2" creationId="{D1365DBA-23DE-B9B8-67BD-51F1D92D2766}"/>
          </ac:spMkLst>
        </pc:spChg>
        <pc:spChg chg="del">
          <ac:chgData name="Edson Júnior" userId="96686a37442bdd90" providerId="LiveId" clId="{42C79CCC-86BE-4D5F-BB5A-A89668AABFD7}" dt="2024-01-18T21:15:21.086" v="1111" actId="478"/>
          <ac:spMkLst>
            <pc:docMk/>
            <pc:sldMk cId="3099287654" sldId="271"/>
            <ac:spMk id="3" creationId="{95CD82A6-663D-4002-2717-2DC70F0DCC6A}"/>
          </ac:spMkLst>
        </pc:spChg>
        <pc:spChg chg="add del">
          <ac:chgData name="Edson Júnior" userId="96686a37442bdd90" providerId="LiveId" clId="{42C79CCC-86BE-4D5F-BB5A-A89668AABFD7}" dt="2024-01-18T21:15:30.358" v="1114" actId="22"/>
          <ac:spMkLst>
            <pc:docMk/>
            <pc:sldMk cId="3099287654" sldId="271"/>
            <ac:spMk id="5" creationId="{9ED994E2-4AA5-B41B-F31C-5DD5070D07D3}"/>
          </ac:spMkLst>
        </pc:spChg>
        <pc:spChg chg="add mod">
          <ac:chgData name="Edson Júnior" userId="96686a37442bdd90" providerId="LiveId" clId="{42C79CCC-86BE-4D5F-BB5A-A89668AABFD7}" dt="2024-01-18T21:15:35.176" v="1115"/>
          <ac:spMkLst>
            <pc:docMk/>
            <pc:sldMk cId="3099287654" sldId="271"/>
            <ac:spMk id="6" creationId="{17A85AA0-BBDF-275F-6CCA-AA6CCC622A60}"/>
          </ac:spMkLst>
        </pc:spChg>
        <pc:spChg chg="add mod">
          <ac:chgData name="Edson Júnior" userId="96686a37442bdd90" providerId="LiveId" clId="{42C79CCC-86BE-4D5F-BB5A-A89668AABFD7}" dt="2024-01-18T21:25:49.896" v="1281" actId="113"/>
          <ac:spMkLst>
            <pc:docMk/>
            <pc:sldMk cId="3099287654" sldId="271"/>
            <ac:spMk id="11" creationId="{F2FC31B4-2944-5297-BAE6-8D8B2185F789}"/>
          </ac:spMkLst>
        </pc:spChg>
        <pc:picChg chg="add mod">
          <ac:chgData name="Edson Júnior" userId="96686a37442bdd90" providerId="LiveId" clId="{42C79CCC-86BE-4D5F-BB5A-A89668AABFD7}" dt="2024-01-18T21:19:28.914" v="1120" actId="14100"/>
          <ac:picMkLst>
            <pc:docMk/>
            <pc:sldMk cId="3099287654" sldId="271"/>
            <ac:picMk id="8" creationId="{525DBD71-B47E-F6A2-C66F-451E2EB24BF1}"/>
          </ac:picMkLst>
        </pc:picChg>
        <pc:picChg chg="add mod">
          <ac:chgData name="Edson Júnior" userId="96686a37442bdd90" providerId="LiveId" clId="{42C79CCC-86BE-4D5F-BB5A-A89668AABFD7}" dt="2024-01-18T21:20:39.877" v="1126" actId="1076"/>
          <ac:picMkLst>
            <pc:docMk/>
            <pc:sldMk cId="3099287654" sldId="271"/>
            <ac:picMk id="10" creationId="{914D7AD1-956C-D3F7-7522-5F85EAF57B09}"/>
          </ac:picMkLst>
        </pc:picChg>
      </pc:sldChg>
      <pc:sldChg chg="addSp delSp modSp new mod">
        <pc:chgData name="Edson Júnior" userId="96686a37442bdd90" providerId="LiveId" clId="{42C79CCC-86BE-4D5F-BB5A-A89668AABFD7}" dt="2024-01-18T21:31:23.342" v="1341" actId="1076"/>
        <pc:sldMkLst>
          <pc:docMk/>
          <pc:sldMk cId="1394754898" sldId="272"/>
        </pc:sldMkLst>
        <pc:spChg chg="del">
          <ac:chgData name="Edson Júnior" userId="96686a37442bdd90" providerId="LiveId" clId="{42C79CCC-86BE-4D5F-BB5A-A89668AABFD7}" dt="2024-01-18T21:28:06.054" v="1284" actId="478"/>
          <ac:spMkLst>
            <pc:docMk/>
            <pc:sldMk cId="1394754898" sldId="272"/>
            <ac:spMk id="2" creationId="{9B46A515-8F01-AFBE-7C99-3C5483139322}"/>
          </ac:spMkLst>
        </pc:spChg>
        <pc:spChg chg="del">
          <ac:chgData name="Edson Júnior" userId="96686a37442bdd90" providerId="LiveId" clId="{42C79CCC-86BE-4D5F-BB5A-A89668AABFD7}" dt="2024-01-18T21:28:04.811" v="1283" actId="478"/>
          <ac:spMkLst>
            <pc:docMk/>
            <pc:sldMk cId="1394754898" sldId="272"/>
            <ac:spMk id="3" creationId="{49ACC8C5-CEA8-3EA1-DCAB-4B654EA2C59E}"/>
          </ac:spMkLst>
        </pc:spChg>
        <pc:spChg chg="add mod">
          <ac:chgData name="Edson Júnior" userId="96686a37442bdd90" providerId="LiveId" clId="{42C79CCC-86BE-4D5F-BB5A-A89668AABFD7}" dt="2024-01-18T21:28:10.527" v="1285"/>
          <ac:spMkLst>
            <pc:docMk/>
            <pc:sldMk cId="1394754898" sldId="272"/>
            <ac:spMk id="4" creationId="{0BBB7E99-F987-38BA-4A12-3CE0081F31D8}"/>
          </ac:spMkLst>
        </pc:spChg>
        <pc:spChg chg="add mod">
          <ac:chgData name="Edson Júnior" userId="96686a37442bdd90" providerId="LiveId" clId="{42C79CCC-86BE-4D5F-BB5A-A89668AABFD7}" dt="2024-01-18T21:31:23.342" v="1341" actId="1076"/>
          <ac:spMkLst>
            <pc:docMk/>
            <pc:sldMk cId="1394754898" sldId="272"/>
            <ac:spMk id="10" creationId="{73B24730-8ACE-42BC-9B45-D590DA810356}"/>
          </ac:spMkLst>
        </pc:spChg>
        <pc:picChg chg="add mod">
          <ac:chgData name="Edson Júnior" userId="96686a37442bdd90" providerId="LiveId" clId="{42C79CCC-86BE-4D5F-BB5A-A89668AABFD7}" dt="2024-01-18T21:29:44.332" v="1303" actId="1076"/>
          <ac:picMkLst>
            <pc:docMk/>
            <pc:sldMk cId="1394754898" sldId="272"/>
            <ac:picMk id="6" creationId="{F87E93A1-F129-1933-F521-16DBB30B057E}"/>
          </ac:picMkLst>
        </pc:picChg>
        <pc:picChg chg="add mod">
          <ac:chgData name="Edson Júnior" userId="96686a37442bdd90" providerId="LiveId" clId="{42C79CCC-86BE-4D5F-BB5A-A89668AABFD7}" dt="2024-01-18T21:29:39.778" v="1301" actId="14100"/>
          <ac:picMkLst>
            <pc:docMk/>
            <pc:sldMk cId="1394754898" sldId="272"/>
            <ac:picMk id="8" creationId="{589E8A79-822A-2F70-D3A4-08304C1F1BF2}"/>
          </ac:picMkLst>
        </pc:picChg>
      </pc:sldChg>
      <pc:sldChg chg="addSp delSp modSp new mod">
        <pc:chgData name="Edson Júnior" userId="96686a37442bdd90" providerId="LiveId" clId="{42C79CCC-86BE-4D5F-BB5A-A89668AABFD7}" dt="2024-01-18T23:46:24.295" v="2085" actId="1076"/>
        <pc:sldMkLst>
          <pc:docMk/>
          <pc:sldMk cId="125295885" sldId="273"/>
        </pc:sldMkLst>
        <pc:spChg chg="del">
          <ac:chgData name="Edson Júnior" userId="96686a37442bdd90" providerId="LiveId" clId="{42C79CCC-86BE-4D5F-BB5A-A89668AABFD7}" dt="2024-01-18T22:28:49.229" v="1344" actId="478"/>
          <ac:spMkLst>
            <pc:docMk/>
            <pc:sldMk cId="125295885" sldId="273"/>
            <ac:spMk id="2" creationId="{42B971BA-3445-0446-F508-6C049F7C5359}"/>
          </ac:spMkLst>
        </pc:spChg>
        <pc:spChg chg="del">
          <ac:chgData name="Edson Júnior" userId="96686a37442bdd90" providerId="LiveId" clId="{42C79CCC-86BE-4D5F-BB5A-A89668AABFD7}" dt="2024-01-18T22:28:47.846" v="1343" actId="478"/>
          <ac:spMkLst>
            <pc:docMk/>
            <pc:sldMk cId="125295885" sldId="273"/>
            <ac:spMk id="3" creationId="{CB371880-519E-B293-22A1-BE2CBD10D0C5}"/>
          </ac:spMkLst>
        </pc:spChg>
        <pc:spChg chg="add mod">
          <ac:chgData name="Edson Júnior" userId="96686a37442bdd90" providerId="LiveId" clId="{42C79CCC-86BE-4D5F-BB5A-A89668AABFD7}" dt="2024-01-18T22:52:16.656" v="1371" actId="20577"/>
          <ac:spMkLst>
            <pc:docMk/>
            <pc:sldMk cId="125295885" sldId="273"/>
            <ac:spMk id="6" creationId="{94824689-2A69-5DFA-5AB3-737F74F047E5}"/>
          </ac:spMkLst>
        </pc:spChg>
        <pc:spChg chg="add mod">
          <ac:chgData name="Edson Júnior" userId="96686a37442bdd90" providerId="LiveId" clId="{42C79CCC-86BE-4D5F-BB5A-A89668AABFD7}" dt="2024-01-18T23:46:24.295" v="2085" actId="1076"/>
          <ac:spMkLst>
            <pc:docMk/>
            <pc:sldMk cId="125295885" sldId="273"/>
            <ac:spMk id="8" creationId="{AC2BB8BF-A091-AA1C-2F3E-481462690FC0}"/>
          </ac:spMkLst>
        </pc:spChg>
        <pc:picChg chg="add mod">
          <ac:chgData name="Edson Júnior" userId="96686a37442bdd90" providerId="LiveId" clId="{42C79CCC-86BE-4D5F-BB5A-A89668AABFD7}" dt="2024-01-18T22:51:54.772" v="1350" actId="1076"/>
          <ac:picMkLst>
            <pc:docMk/>
            <pc:sldMk cId="125295885" sldId="273"/>
            <ac:picMk id="5" creationId="{0CCF74EA-D17C-0D7B-F798-AE6AEBA62E63}"/>
          </ac:picMkLst>
        </pc:picChg>
      </pc:sldChg>
      <pc:sldChg chg="addSp delSp modSp new mod">
        <pc:chgData name="Edson Júnior" userId="96686a37442bdd90" providerId="LiveId" clId="{42C79CCC-86BE-4D5F-BB5A-A89668AABFD7}" dt="2024-01-19T00:28:11.225" v="4230" actId="20577"/>
        <pc:sldMkLst>
          <pc:docMk/>
          <pc:sldMk cId="4116554507" sldId="274"/>
        </pc:sldMkLst>
        <pc:spChg chg="del">
          <ac:chgData name="Edson Júnior" userId="96686a37442bdd90" providerId="LiveId" clId="{42C79CCC-86BE-4D5F-BB5A-A89668AABFD7}" dt="2024-01-18T22:54:17.429" v="1379" actId="478"/>
          <ac:spMkLst>
            <pc:docMk/>
            <pc:sldMk cId="4116554507" sldId="274"/>
            <ac:spMk id="2" creationId="{D8CF361D-4507-42C0-A6F9-944FBA698482}"/>
          </ac:spMkLst>
        </pc:spChg>
        <pc:spChg chg="del">
          <ac:chgData name="Edson Júnior" userId="96686a37442bdd90" providerId="LiveId" clId="{42C79CCC-86BE-4D5F-BB5A-A89668AABFD7}" dt="2024-01-18T22:54:09.813" v="1376"/>
          <ac:spMkLst>
            <pc:docMk/>
            <pc:sldMk cId="4116554507" sldId="274"/>
            <ac:spMk id="3" creationId="{9666B5BF-E79C-24ED-A014-54034F795724}"/>
          </ac:spMkLst>
        </pc:spChg>
        <pc:spChg chg="add mod">
          <ac:chgData name="Edson Júnior" userId="96686a37442bdd90" providerId="LiveId" clId="{42C79CCC-86BE-4D5F-BB5A-A89668AABFD7}" dt="2024-01-18T22:54:19.125" v="1380"/>
          <ac:spMkLst>
            <pc:docMk/>
            <pc:sldMk cId="4116554507" sldId="274"/>
            <ac:spMk id="6" creationId="{AC73A136-46A7-41A0-43E6-FD5F2FA7B7D8}"/>
          </ac:spMkLst>
        </pc:spChg>
        <pc:spChg chg="add mod">
          <ac:chgData name="Edson Júnior" userId="96686a37442bdd90" providerId="LiveId" clId="{42C79CCC-86BE-4D5F-BB5A-A89668AABFD7}" dt="2024-01-19T00:28:11.225" v="4230" actId="20577"/>
          <ac:spMkLst>
            <pc:docMk/>
            <pc:sldMk cId="4116554507" sldId="274"/>
            <ac:spMk id="8" creationId="{0884971A-C296-3739-7ED8-11AB0124A426}"/>
          </ac:spMkLst>
        </pc:spChg>
        <pc:picChg chg="add mod">
          <ac:chgData name="Edson Júnior" userId="96686a37442bdd90" providerId="LiveId" clId="{42C79CCC-86BE-4D5F-BB5A-A89668AABFD7}" dt="2024-01-18T22:54:25.156" v="1383" actId="14100"/>
          <ac:picMkLst>
            <pc:docMk/>
            <pc:sldMk cId="4116554507" sldId="274"/>
            <ac:picMk id="5" creationId="{8C21940E-9184-0D2C-5C01-7867443E3702}"/>
          </ac:picMkLst>
        </pc:picChg>
        <pc:picChg chg="add mod">
          <ac:chgData name="Edson Júnior" userId="96686a37442bdd90" providerId="LiveId" clId="{42C79CCC-86BE-4D5F-BB5A-A89668AABFD7}" dt="2024-01-18T22:55:51.357" v="1393" actId="1076"/>
          <ac:picMkLst>
            <pc:docMk/>
            <pc:sldMk cId="4116554507" sldId="274"/>
            <ac:picMk id="10" creationId="{F827E15C-6594-92F5-7004-31FA738BE3B8}"/>
          </ac:picMkLst>
        </pc:picChg>
      </pc:sldChg>
      <pc:sldChg chg="addSp delSp modSp new mod">
        <pc:chgData name="Edson Júnior" userId="96686a37442bdd90" providerId="LiveId" clId="{42C79CCC-86BE-4D5F-BB5A-A89668AABFD7}" dt="2024-01-19T00:28:37.650" v="4231" actId="20577"/>
        <pc:sldMkLst>
          <pc:docMk/>
          <pc:sldMk cId="1580925327" sldId="275"/>
        </pc:sldMkLst>
        <pc:spChg chg="del">
          <ac:chgData name="Edson Júnior" userId="96686a37442bdd90" providerId="LiveId" clId="{42C79CCC-86BE-4D5F-BB5A-A89668AABFD7}" dt="2024-01-18T22:56:56.135" v="1422" actId="478"/>
          <ac:spMkLst>
            <pc:docMk/>
            <pc:sldMk cId="1580925327" sldId="275"/>
            <ac:spMk id="2" creationId="{C486615B-40A5-B481-39E2-DAF7D6F996B3}"/>
          </ac:spMkLst>
        </pc:spChg>
        <pc:spChg chg="del">
          <ac:chgData name="Edson Júnior" userId="96686a37442bdd90" providerId="LiveId" clId="{42C79CCC-86BE-4D5F-BB5A-A89668AABFD7}" dt="2024-01-18T22:56:57.173" v="1423" actId="478"/>
          <ac:spMkLst>
            <pc:docMk/>
            <pc:sldMk cId="1580925327" sldId="275"/>
            <ac:spMk id="3" creationId="{C5A42B25-1C06-09AD-0F93-C8CF8BDDCA04}"/>
          </ac:spMkLst>
        </pc:spChg>
        <pc:spChg chg="add mod">
          <ac:chgData name="Edson Júnior" userId="96686a37442bdd90" providerId="LiveId" clId="{42C79CCC-86BE-4D5F-BB5A-A89668AABFD7}" dt="2024-01-18T22:57:32.862" v="1424"/>
          <ac:spMkLst>
            <pc:docMk/>
            <pc:sldMk cId="1580925327" sldId="275"/>
            <ac:spMk id="4" creationId="{D2FE2442-D39A-53FE-21CC-799711A6EB29}"/>
          </ac:spMkLst>
        </pc:spChg>
        <pc:spChg chg="add mod">
          <ac:chgData name="Edson Júnior" userId="96686a37442bdd90" providerId="LiveId" clId="{42C79CCC-86BE-4D5F-BB5A-A89668AABFD7}" dt="2024-01-19T00:28:37.650" v="4231" actId="20577"/>
          <ac:spMkLst>
            <pc:docMk/>
            <pc:sldMk cId="1580925327" sldId="275"/>
            <ac:spMk id="5" creationId="{410E7575-DB58-4682-EB36-5A2B535E9983}"/>
          </ac:spMkLst>
        </pc:spChg>
        <pc:spChg chg="add mod">
          <ac:chgData name="Edson Júnior" userId="96686a37442bdd90" providerId="LiveId" clId="{42C79CCC-86BE-4D5F-BB5A-A89668AABFD7}" dt="2024-01-18T23:08:29.421" v="1878" actId="404"/>
          <ac:spMkLst>
            <pc:docMk/>
            <pc:sldMk cId="1580925327" sldId="275"/>
            <ac:spMk id="8" creationId="{79E1A644-0CCD-7478-014A-BB218888F243}"/>
          </ac:spMkLst>
        </pc:spChg>
        <pc:picChg chg="add mod">
          <ac:chgData name="Edson Júnior" userId="96686a37442bdd90" providerId="LiveId" clId="{42C79CCC-86BE-4D5F-BB5A-A89668AABFD7}" dt="2024-01-18T23:08:40.059" v="1879" actId="14100"/>
          <ac:picMkLst>
            <pc:docMk/>
            <pc:sldMk cId="1580925327" sldId="275"/>
            <ac:picMk id="6" creationId="{38EB5182-7C30-4E6E-DF2C-904175263BBA}"/>
          </ac:picMkLst>
        </pc:picChg>
      </pc:sldChg>
      <pc:sldChg chg="addSp delSp modSp new mod">
        <pc:chgData name="Edson Júnior" userId="96686a37442bdd90" providerId="LiveId" clId="{42C79CCC-86BE-4D5F-BB5A-A89668AABFD7}" dt="2024-01-18T23:22:11.624" v="1899" actId="1076"/>
        <pc:sldMkLst>
          <pc:docMk/>
          <pc:sldMk cId="3388576480" sldId="276"/>
        </pc:sldMkLst>
        <pc:spChg chg="del">
          <ac:chgData name="Edson Júnior" userId="96686a37442bdd90" providerId="LiveId" clId="{42C79CCC-86BE-4D5F-BB5A-A89668AABFD7}" dt="2024-01-18T23:17:03.213" v="1880" actId="478"/>
          <ac:spMkLst>
            <pc:docMk/>
            <pc:sldMk cId="3388576480" sldId="276"/>
            <ac:spMk id="2" creationId="{187F65FE-1FF5-23C4-C080-BA73A8BCE6BB}"/>
          </ac:spMkLst>
        </pc:spChg>
        <pc:spChg chg="del">
          <ac:chgData name="Edson Júnior" userId="96686a37442bdd90" providerId="LiveId" clId="{42C79CCC-86BE-4D5F-BB5A-A89668AABFD7}" dt="2024-01-18T23:07:05.184" v="1854"/>
          <ac:spMkLst>
            <pc:docMk/>
            <pc:sldMk cId="3388576480" sldId="276"/>
            <ac:spMk id="3" creationId="{9025065D-9519-ED4F-7E53-F33CADC6C3BC}"/>
          </ac:spMkLst>
        </pc:spChg>
        <pc:spChg chg="add del mod">
          <ac:chgData name="Edson Júnior" userId="96686a37442bdd90" providerId="LiveId" clId="{42C79CCC-86BE-4D5F-BB5A-A89668AABFD7}" dt="2024-01-18T23:17:04.235" v="1881" actId="478"/>
          <ac:spMkLst>
            <pc:docMk/>
            <pc:sldMk cId="3388576480" sldId="276"/>
            <ac:spMk id="7" creationId="{561A2008-C48F-3E58-4AF7-C8D5720DDB99}"/>
          </ac:spMkLst>
        </pc:spChg>
        <pc:spChg chg="add mod">
          <ac:chgData name="Edson Júnior" userId="96686a37442bdd90" providerId="LiveId" clId="{42C79CCC-86BE-4D5F-BB5A-A89668AABFD7}" dt="2024-01-18T23:17:10.486" v="1894" actId="20577"/>
          <ac:spMkLst>
            <pc:docMk/>
            <pc:sldMk cId="3388576480" sldId="276"/>
            <ac:spMk id="8" creationId="{C0FF0EDB-955F-FDF7-7A6C-7F5104AD3706}"/>
          </ac:spMkLst>
        </pc:spChg>
        <pc:picChg chg="add del mod">
          <ac:chgData name="Edson Júnior" userId="96686a37442bdd90" providerId="LiveId" clId="{42C79CCC-86BE-4D5F-BB5A-A89668AABFD7}" dt="2024-01-18T23:07:08.465" v="1857" actId="21"/>
          <ac:picMkLst>
            <pc:docMk/>
            <pc:sldMk cId="3388576480" sldId="276"/>
            <ac:picMk id="5" creationId="{38EB5182-7C30-4E6E-DF2C-904175263BBA}"/>
          </ac:picMkLst>
        </pc:picChg>
        <pc:picChg chg="add mod">
          <ac:chgData name="Edson Júnior" userId="96686a37442bdd90" providerId="LiveId" clId="{42C79CCC-86BE-4D5F-BB5A-A89668AABFD7}" dt="2024-01-18T23:22:11.624" v="1899" actId="1076"/>
          <ac:picMkLst>
            <pc:docMk/>
            <pc:sldMk cId="3388576480" sldId="276"/>
            <ac:picMk id="10" creationId="{D9EE3297-64F8-EC4D-08AF-1F1FB1C8E567}"/>
          </ac:picMkLst>
        </pc:picChg>
      </pc:sldChg>
      <pc:sldChg chg="addSp delSp modSp new mod">
        <pc:chgData name="Edson Júnior" userId="96686a37442bdd90" providerId="LiveId" clId="{42C79CCC-86BE-4D5F-BB5A-A89668AABFD7}" dt="2024-01-18T23:26:17.471" v="1916" actId="14100"/>
        <pc:sldMkLst>
          <pc:docMk/>
          <pc:sldMk cId="2850058190" sldId="277"/>
        </pc:sldMkLst>
        <pc:spChg chg="del">
          <ac:chgData name="Edson Júnior" userId="96686a37442bdd90" providerId="LiveId" clId="{42C79CCC-86BE-4D5F-BB5A-A89668AABFD7}" dt="2024-01-18T23:22:50.071" v="1901" actId="478"/>
          <ac:spMkLst>
            <pc:docMk/>
            <pc:sldMk cId="2850058190" sldId="277"/>
            <ac:spMk id="2" creationId="{D2F1B959-E07A-AE89-A2DC-2C33CA131BC8}"/>
          </ac:spMkLst>
        </pc:spChg>
        <pc:spChg chg="del">
          <ac:chgData name="Edson Júnior" userId="96686a37442bdd90" providerId="LiveId" clId="{42C79CCC-86BE-4D5F-BB5A-A89668AABFD7}" dt="2024-01-18T23:22:52.259" v="1902" actId="478"/>
          <ac:spMkLst>
            <pc:docMk/>
            <pc:sldMk cId="2850058190" sldId="277"/>
            <ac:spMk id="3" creationId="{134A1E58-C61B-3856-6035-A178C778AE5F}"/>
          </ac:spMkLst>
        </pc:spChg>
        <pc:spChg chg="add mod">
          <ac:chgData name="Edson Júnior" userId="96686a37442bdd90" providerId="LiveId" clId="{42C79CCC-86BE-4D5F-BB5A-A89668AABFD7}" dt="2024-01-18T23:22:57.066" v="1903"/>
          <ac:spMkLst>
            <pc:docMk/>
            <pc:sldMk cId="2850058190" sldId="277"/>
            <ac:spMk id="4" creationId="{7635EEAC-7965-A4AE-F263-741CDCA7A2E1}"/>
          </ac:spMkLst>
        </pc:spChg>
        <pc:picChg chg="add mod">
          <ac:chgData name="Edson Júnior" userId="96686a37442bdd90" providerId="LiveId" clId="{42C79CCC-86BE-4D5F-BB5A-A89668AABFD7}" dt="2024-01-18T23:26:17.471" v="1916" actId="14100"/>
          <ac:picMkLst>
            <pc:docMk/>
            <pc:sldMk cId="2850058190" sldId="277"/>
            <ac:picMk id="6" creationId="{3E39A713-673A-8F5D-099A-646C893B0A89}"/>
          </ac:picMkLst>
        </pc:picChg>
      </pc:sldChg>
      <pc:sldChg chg="addSp delSp modSp new mod">
        <pc:chgData name="Edson Júnior" userId="96686a37442bdd90" providerId="LiveId" clId="{42C79CCC-86BE-4D5F-BB5A-A89668AABFD7}" dt="2024-01-18T23:43:58.918" v="2082" actId="14100"/>
        <pc:sldMkLst>
          <pc:docMk/>
          <pc:sldMk cId="3729917560" sldId="278"/>
        </pc:sldMkLst>
        <pc:spChg chg="del">
          <ac:chgData name="Edson Júnior" userId="96686a37442bdd90" providerId="LiveId" clId="{42C79CCC-86BE-4D5F-BB5A-A89668AABFD7}" dt="2024-01-18T23:26:26.678" v="1918" actId="478"/>
          <ac:spMkLst>
            <pc:docMk/>
            <pc:sldMk cId="3729917560" sldId="278"/>
            <ac:spMk id="2" creationId="{E4DA424E-0DFB-FC8F-2A65-323F949C2923}"/>
          </ac:spMkLst>
        </pc:spChg>
        <pc:spChg chg="del">
          <ac:chgData name="Edson Júnior" userId="96686a37442bdd90" providerId="LiveId" clId="{42C79CCC-86BE-4D5F-BB5A-A89668AABFD7}" dt="2024-01-18T23:26:28.141" v="1919" actId="478"/>
          <ac:spMkLst>
            <pc:docMk/>
            <pc:sldMk cId="3729917560" sldId="278"/>
            <ac:spMk id="3" creationId="{8F099A68-84C3-6269-5BA0-21236F4F26A7}"/>
          </ac:spMkLst>
        </pc:spChg>
        <pc:spChg chg="add mod">
          <ac:chgData name="Edson Júnior" userId="96686a37442bdd90" providerId="LiveId" clId="{42C79CCC-86BE-4D5F-BB5A-A89668AABFD7}" dt="2024-01-18T23:26:29.438" v="1920"/>
          <ac:spMkLst>
            <pc:docMk/>
            <pc:sldMk cId="3729917560" sldId="278"/>
            <ac:spMk id="4" creationId="{F66348BD-047D-F357-401D-A3B9E568E510}"/>
          </ac:spMkLst>
        </pc:spChg>
        <pc:picChg chg="add mod">
          <ac:chgData name="Edson Júnior" userId="96686a37442bdd90" providerId="LiveId" clId="{42C79CCC-86BE-4D5F-BB5A-A89668AABFD7}" dt="2024-01-18T23:43:58.918" v="2082" actId="14100"/>
          <ac:picMkLst>
            <pc:docMk/>
            <pc:sldMk cId="3729917560" sldId="278"/>
            <ac:picMk id="6" creationId="{DBE7437D-4BB2-ED6A-5E61-F1EB2DD30450}"/>
          </ac:picMkLst>
        </pc:picChg>
      </pc:sldChg>
      <pc:sldChg chg="addSp delSp modSp new mod ord">
        <pc:chgData name="Edson Júnior" userId="96686a37442bdd90" providerId="LiveId" clId="{42C79CCC-86BE-4D5F-BB5A-A89668AABFD7}" dt="2024-01-18T23:33:27.384" v="2027" actId="20577"/>
        <pc:sldMkLst>
          <pc:docMk/>
          <pc:sldMk cId="3006012980" sldId="279"/>
        </pc:sldMkLst>
        <pc:spChg chg="del">
          <ac:chgData name="Edson Júnior" userId="96686a37442bdd90" providerId="LiveId" clId="{42C79CCC-86BE-4D5F-BB5A-A89668AABFD7}" dt="2024-01-18T23:28:48.791" v="1927" actId="478"/>
          <ac:spMkLst>
            <pc:docMk/>
            <pc:sldMk cId="3006012980" sldId="279"/>
            <ac:spMk id="2" creationId="{FE103A19-8BAC-E726-2737-1B932CAD0AAF}"/>
          </ac:spMkLst>
        </pc:spChg>
        <pc:spChg chg="del">
          <ac:chgData name="Edson Júnior" userId="96686a37442bdd90" providerId="LiveId" clId="{42C79CCC-86BE-4D5F-BB5A-A89668AABFD7}" dt="2024-01-18T23:28:47.667" v="1926" actId="478"/>
          <ac:spMkLst>
            <pc:docMk/>
            <pc:sldMk cId="3006012980" sldId="279"/>
            <ac:spMk id="3" creationId="{7EC55928-067A-CD6E-CC5E-08B4FCE399FA}"/>
          </ac:spMkLst>
        </pc:spChg>
        <pc:spChg chg="add mod">
          <ac:chgData name="Edson Júnior" userId="96686a37442bdd90" providerId="LiveId" clId="{42C79CCC-86BE-4D5F-BB5A-A89668AABFD7}" dt="2024-01-18T23:28:58.718" v="1930"/>
          <ac:spMkLst>
            <pc:docMk/>
            <pc:sldMk cId="3006012980" sldId="279"/>
            <ac:spMk id="4" creationId="{C228C23A-592F-C770-9E5F-52374ED008C3}"/>
          </ac:spMkLst>
        </pc:spChg>
        <pc:spChg chg="add mod">
          <ac:chgData name="Edson Júnior" userId="96686a37442bdd90" providerId="LiveId" clId="{42C79CCC-86BE-4D5F-BB5A-A89668AABFD7}" dt="2024-01-18T23:33:27.384" v="2027" actId="20577"/>
          <ac:spMkLst>
            <pc:docMk/>
            <pc:sldMk cId="3006012980" sldId="279"/>
            <ac:spMk id="10" creationId="{FCCB43AA-2949-C637-C492-1410D4D2A08F}"/>
          </ac:spMkLst>
        </pc:spChg>
        <pc:picChg chg="add mod">
          <ac:chgData name="Edson Júnior" userId="96686a37442bdd90" providerId="LiveId" clId="{42C79CCC-86BE-4D5F-BB5A-A89668AABFD7}" dt="2024-01-18T23:30:39.488" v="1942" actId="14100"/>
          <ac:picMkLst>
            <pc:docMk/>
            <pc:sldMk cId="3006012980" sldId="279"/>
            <ac:picMk id="6" creationId="{00302A12-6DED-97D9-B4A2-AFA3A9B337E8}"/>
          </ac:picMkLst>
        </pc:picChg>
        <pc:picChg chg="add mod">
          <ac:chgData name="Edson Júnior" userId="96686a37442bdd90" providerId="LiveId" clId="{42C79CCC-86BE-4D5F-BB5A-A89668AABFD7}" dt="2024-01-18T23:30:42.035" v="1943" actId="14100"/>
          <ac:picMkLst>
            <pc:docMk/>
            <pc:sldMk cId="3006012980" sldId="279"/>
            <ac:picMk id="8" creationId="{7B461DA3-0018-A01C-7755-61A4FC67C317}"/>
          </ac:picMkLst>
        </pc:picChg>
      </pc:sldChg>
      <pc:sldChg chg="addSp delSp modSp new mod">
        <pc:chgData name="Edson Júnior" userId="96686a37442bdd90" providerId="LiveId" clId="{42C79CCC-86BE-4D5F-BB5A-A89668AABFD7}" dt="2024-01-18T23:45:27.843" v="2084" actId="1076"/>
        <pc:sldMkLst>
          <pc:docMk/>
          <pc:sldMk cId="3123059222" sldId="280"/>
        </pc:sldMkLst>
        <pc:spChg chg="del">
          <ac:chgData name="Edson Júnior" userId="96686a37442bdd90" providerId="LiveId" clId="{42C79CCC-86BE-4D5F-BB5A-A89668AABFD7}" dt="2024-01-18T23:36:36.932" v="2032" actId="478"/>
          <ac:spMkLst>
            <pc:docMk/>
            <pc:sldMk cId="3123059222" sldId="280"/>
            <ac:spMk id="2" creationId="{7D398A3C-284C-A8A1-345F-3F6BA3196E52}"/>
          </ac:spMkLst>
        </pc:spChg>
        <pc:spChg chg="del">
          <ac:chgData name="Edson Júnior" userId="96686a37442bdd90" providerId="LiveId" clId="{42C79CCC-86BE-4D5F-BB5A-A89668AABFD7}" dt="2024-01-18T23:36:35.740" v="2031" actId="478"/>
          <ac:spMkLst>
            <pc:docMk/>
            <pc:sldMk cId="3123059222" sldId="280"/>
            <ac:spMk id="3" creationId="{1320C954-054B-BA9C-772E-E6D0520C6F6F}"/>
          </ac:spMkLst>
        </pc:spChg>
        <pc:spChg chg="add mod">
          <ac:chgData name="Edson Júnior" userId="96686a37442bdd90" providerId="LiveId" clId="{42C79CCC-86BE-4D5F-BB5A-A89668AABFD7}" dt="2024-01-18T23:36:41.065" v="2033"/>
          <ac:spMkLst>
            <pc:docMk/>
            <pc:sldMk cId="3123059222" sldId="280"/>
            <ac:spMk id="4" creationId="{09EF9D6C-8062-371B-7689-77C50E86CD7F}"/>
          </ac:spMkLst>
        </pc:spChg>
        <pc:spChg chg="add del mod">
          <ac:chgData name="Edson Júnior" userId="96686a37442bdd90" providerId="LiveId" clId="{42C79CCC-86BE-4D5F-BB5A-A89668AABFD7}" dt="2024-01-18T23:42:37.419" v="2077" actId="21"/>
          <ac:spMkLst>
            <pc:docMk/>
            <pc:sldMk cId="3123059222" sldId="280"/>
            <ac:spMk id="8" creationId="{101877D0-11F2-6D8A-0305-CA7E4B8B7340}"/>
          </ac:spMkLst>
        </pc:spChg>
        <pc:picChg chg="add mod">
          <ac:chgData name="Edson Júnior" userId="96686a37442bdd90" providerId="LiveId" clId="{42C79CCC-86BE-4D5F-BB5A-A89668AABFD7}" dt="2024-01-18T23:45:27.843" v="2084" actId="1076"/>
          <ac:picMkLst>
            <pc:docMk/>
            <pc:sldMk cId="3123059222" sldId="280"/>
            <ac:picMk id="6" creationId="{0D12A7D3-6AFC-74C3-D336-19DCEFC4385B}"/>
          </ac:picMkLst>
        </pc:picChg>
      </pc:sldChg>
      <pc:sldChg chg="addSp delSp modSp new mod">
        <pc:chgData name="Edson Júnior" userId="96686a37442bdd90" providerId="LiveId" clId="{42C79CCC-86BE-4D5F-BB5A-A89668AABFD7}" dt="2024-01-18T23:42:52.865" v="2080" actId="1076"/>
        <pc:sldMkLst>
          <pc:docMk/>
          <pc:sldMk cId="4278146966" sldId="281"/>
        </pc:sldMkLst>
        <pc:spChg chg="del">
          <ac:chgData name="Edson Júnior" userId="96686a37442bdd90" providerId="LiveId" clId="{42C79CCC-86BE-4D5F-BB5A-A89668AABFD7}" dt="2024-01-18T23:38:30.085" v="2048" actId="478"/>
          <ac:spMkLst>
            <pc:docMk/>
            <pc:sldMk cId="4278146966" sldId="281"/>
            <ac:spMk id="2" creationId="{752DEC6A-7201-5D83-D342-1E1369A1E92C}"/>
          </ac:spMkLst>
        </pc:spChg>
        <pc:spChg chg="del">
          <ac:chgData name="Edson Júnior" userId="96686a37442bdd90" providerId="LiveId" clId="{42C79CCC-86BE-4D5F-BB5A-A89668AABFD7}" dt="2024-01-18T23:38:28.584" v="2047" actId="478"/>
          <ac:spMkLst>
            <pc:docMk/>
            <pc:sldMk cId="4278146966" sldId="281"/>
            <ac:spMk id="3" creationId="{A0D7CD15-D9DC-AA15-CD05-E15611FDBBEA}"/>
          </ac:spMkLst>
        </pc:spChg>
        <pc:spChg chg="add mod">
          <ac:chgData name="Edson Júnior" userId="96686a37442bdd90" providerId="LiveId" clId="{42C79CCC-86BE-4D5F-BB5A-A89668AABFD7}" dt="2024-01-18T23:38:34.321" v="2049"/>
          <ac:spMkLst>
            <pc:docMk/>
            <pc:sldMk cId="4278146966" sldId="281"/>
            <ac:spMk id="4" creationId="{CF04D387-A54F-BC89-3B6F-7AF5F0039FCE}"/>
          </ac:spMkLst>
        </pc:spChg>
        <pc:spChg chg="add mod">
          <ac:chgData name="Edson Júnior" userId="96686a37442bdd90" providerId="LiveId" clId="{42C79CCC-86BE-4D5F-BB5A-A89668AABFD7}" dt="2024-01-18T23:42:52.865" v="2080" actId="1076"/>
          <ac:spMkLst>
            <pc:docMk/>
            <pc:sldMk cId="4278146966" sldId="281"/>
            <ac:spMk id="8" creationId="{101877D0-11F2-6D8A-0305-CA7E4B8B7340}"/>
          </ac:spMkLst>
        </pc:spChg>
        <pc:picChg chg="add mod">
          <ac:chgData name="Edson Júnior" userId="96686a37442bdd90" providerId="LiveId" clId="{42C79CCC-86BE-4D5F-BB5A-A89668AABFD7}" dt="2024-01-18T23:42:26.094" v="2076" actId="1076"/>
          <ac:picMkLst>
            <pc:docMk/>
            <pc:sldMk cId="4278146966" sldId="281"/>
            <ac:picMk id="6" creationId="{159874F7-8506-F5F0-0729-FB97B608C6B7}"/>
          </ac:picMkLst>
        </pc:picChg>
      </pc:sldChg>
      <pc:sldChg chg="addSp delSp modSp new mod">
        <pc:chgData name="Edson Júnior" userId="96686a37442bdd90" providerId="LiveId" clId="{42C79CCC-86BE-4D5F-BB5A-A89668AABFD7}" dt="2024-01-19T00:32:12.815" v="4280" actId="113"/>
        <pc:sldMkLst>
          <pc:docMk/>
          <pc:sldMk cId="1705720642" sldId="282"/>
        </pc:sldMkLst>
        <pc:spChg chg="del">
          <ac:chgData name="Edson Júnior" userId="96686a37442bdd90" providerId="LiveId" clId="{42C79CCC-86BE-4D5F-BB5A-A89668AABFD7}" dt="2024-01-18T23:46:55.196" v="2087" actId="478"/>
          <ac:spMkLst>
            <pc:docMk/>
            <pc:sldMk cId="1705720642" sldId="282"/>
            <ac:spMk id="2" creationId="{2EAEF4EA-3279-3C3E-4C3A-C4C0CF7A1F82}"/>
          </ac:spMkLst>
        </pc:spChg>
        <pc:spChg chg="del">
          <ac:chgData name="Edson Júnior" userId="96686a37442bdd90" providerId="LiveId" clId="{42C79CCC-86BE-4D5F-BB5A-A89668AABFD7}" dt="2024-01-18T23:46:58.652" v="2089" actId="478"/>
          <ac:spMkLst>
            <pc:docMk/>
            <pc:sldMk cId="1705720642" sldId="282"/>
            <ac:spMk id="3" creationId="{718D019A-8558-29FA-172E-29CB0EEFC29D}"/>
          </ac:spMkLst>
        </pc:spChg>
        <pc:spChg chg="add mod">
          <ac:chgData name="Edson Júnior" userId="96686a37442bdd90" providerId="LiveId" clId="{42C79CCC-86BE-4D5F-BB5A-A89668AABFD7}" dt="2024-01-18T23:47:22.394" v="2139" actId="27636"/>
          <ac:spMkLst>
            <pc:docMk/>
            <pc:sldMk cId="1705720642" sldId="282"/>
            <ac:spMk id="4" creationId="{3B5CE5AD-2729-EA29-ED48-B82737DA5291}"/>
          </ac:spMkLst>
        </pc:spChg>
        <pc:spChg chg="add mod">
          <ac:chgData name="Edson Júnior" userId="96686a37442bdd90" providerId="LiveId" clId="{42C79CCC-86BE-4D5F-BB5A-A89668AABFD7}" dt="2024-01-19T00:32:12.815" v="4280" actId="113"/>
          <ac:spMkLst>
            <pc:docMk/>
            <pc:sldMk cId="1705720642" sldId="282"/>
            <ac:spMk id="5" creationId="{0F3969DA-3B53-C004-830C-D0FA5C89A088}"/>
          </ac:spMkLst>
        </pc:spChg>
      </pc:sldChg>
      <pc:sldChg chg="addSp delSp modSp new mod">
        <pc:chgData name="Edson Júnior" userId="96686a37442bdd90" providerId="LiveId" clId="{42C79CCC-86BE-4D5F-BB5A-A89668AABFD7}" dt="2024-01-19T00:31:40.614" v="4254" actId="113"/>
        <pc:sldMkLst>
          <pc:docMk/>
          <pc:sldMk cId="681215550" sldId="283"/>
        </pc:sldMkLst>
        <pc:spChg chg="del">
          <ac:chgData name="Edson Júnior" userId="96686a37442bdd90" providerId="LiveId" clId="{42C79CCC-86BE-4D5F-BB5A-A89668AABFD7}" dt="2024-01-18T23:47:42.962" v="2141" actId="478"/>
          <ac:spMkLst>
            <pc:docMk/>
            <pc:sldMk cId="681215550" sldId="283"/>
            <ac:spMk id="2" creationId="{A0A43585-5F63-BE00-0122-C8A35654FA93}"/>
          </ac:spMkLst>
        </pc:spChg>
        <pc:spChg chg="del">
          <ac:chgData name="Edson Júnior" userId="96686a37442bdd90" providerId="LiveId" clId="{42C79CCC-86BE-4D5F-BB5A-A89668AABFD7}" dt="2024-01-18T23:57:10.223" v="2473" actId="478"/>
          <ac:spMkLst>
            <pc:docMk/>
            <pc:sldMk cId="681215550" sldId="283"/>
            <ac:spMk id="3" creationId="{1F09E9FB-0771-A805-CF7E-417AD6CFCC1D}"/>
          </ac:spMkLst>
        </pc:spChg>
        <pc:spChg chg="add mod">
          <ac:chgData name="Edson Júnior" userId="96686a37442bdd90" providerId="LiveId" clId="{42C79CCC-86BE-4D5F-BB5A-A89668AABFD7}" dt="2024-01-18T23:48:01.913" v="2181" actId="1076"/>
          <ac:spMkLst>
            <pc:docMk/>
            <pc:sldMk cId="681215550" sldId="283"/>
            <ac:spMk id="4" creationId="{0760AB03-DBB1-481C-0B39-2A1B31BD9E40}"/>
          </ac:spMkLst>
        </pc:spChg>
        <pc:spChg chg="add mod">
          <ac:chgData name="Edson Júnior" userId="96686a37442bdd90" providerId="LiveId" clId="{42C79CCC-86BE-4D5F-BB5A-A89668AABFD7}" dt="2024-01-19T00:31:40.614" v="4254" actId="113"/>
          <ac:spMkLst>
            <pc:docMk/>
            <pc:sldMk cId="681215550" sldId="283"/>
            <ac:spMk id="5" creationId="{C0E85528-94AF-1EB1-67AA-7E011D4C533C}"/>
          </ac:spMkLst>
        </pc:spChg>
      </pc:sldChg>
      <pc:sldChg chg="addSp delSp modSp new mod">
        <pc:chgData name="Edson Júnior" userId="96686a37442bdd90" providerId="LiveId" clId="{42C79CCC-86BE-4D5F-BB5A-A89668AABFD7}" dt="2024-01-19T00:30:55.445" v="4241" actId="404"/>
        <pc:sldMkLst>
          <pc:docMk/>
          <pc:sldMk cId="982340788" sldId="284"/>
        </pc:sldMkLst>
        <pc:spChg chg="del">
          <ac:chgData name="Edson Júnior" userId="96686a37442bdd90" providerId="LiveId" clId="{42C79CCC-86BE-4D5F-BB5A-A89668AABFD7}" dt="2024-01-19T00:07:23.988" v="3159" actId="478"/>
          <ac:spMkLst>
            <pc:docMk/>
            <pc:sldMk cId="982340788" sldId="284"/>
            <ac:spMk id="2" creationId="{31D20B94-3484-C892-B654-FD308BCD5127}"/>
          </ac:spMkLst>
        </pc:spChg>
        <pc:spChg chg="del">
          <ac:chgData name="Edson Júnior" userId="96686a37442bdd90" providerId="LiveId" clId="{42C79CCC-86BE-4D5F-BB5A-A89668AABFD7}" dt="2024-01-19T00:07:25.297" v="3160" actId="478"/>
          <ac:spMkLst>
            <pc:docMk/>
            <pc:sldMk cId="982340788" sldId="284"/>
            <ac:spMk id="3" creationId="{5AED9526-6C11-11A0-C36D-A9978C9DC018}"/>
          </ac:spMkLst>
        </pc:spChg>
        <pc:spChg chg="add mod">
          <ac:chgData name="Edson Júnior" userId="96686a37442bdd90" providerId="LiveId" clId="{42C79CCC-86BE-4D5F-BB5A-A89668AABFD7}" dt="2024-01-19T00:30:55.445" v="4241" actId="404"/>
          <ac:spMkLst>
            <pc:docMk/>
            <pc:sldMk cId="982340788" sldId="284"/>
            <ac:spMk id="5" creationId="{F3D1A80B-D51C-2BF1-8815-7377DAA5A2E5}"/>
          </ac:spMkLst>
        </pc:spChg>
        <pc:spChg chg="add mod">
          <ac:chgData name="Edson Júnior" userId="96686a37442bdd90" providerId="LiveId" clId="{42C79CCC-86BE-4D5F-BB5A-A89668AABFD7}" dt="2024-01-19T00:13:56.179" v="3281"/>
          <ac:spMkLst>
            <pc:docMk/>
            <pc:sldMk cId="982340788" sldId="284"/>
            <ac:spMk id="6" creationId="{0C1962C0-C098-64E7-52AD-75F2BE1AF206}"/>
          </ac:spMkLst>
        </pc:spChg>
      </pc:sldChg>
      <pc:sldChg chg="addSp delSp modSp new mod">
        <pc:chgData name="Edson Júnior" userId="96686a37442bdd90" providerId="LiveId" clId="{42C79CCC-86BE-4D5F-BB5A-A89668AABFD7}" dt="2024-01-19T00:22:55.286" v="4206" actId="113"/>
        <pc:sldMkLst>
          <pc:docMk/>
          <pc:sldMk cId="1538137627" sldId="285"/>
        </pc:sldMkLst>
        <pc:spChg chg="del">
          <ac:chgData name="Edson Júnior" userId="96686a37442bdd90" providerId="LiveId" clId="{42C79CCC-86BE-4D5F-BB5A-A89668AABFD7}" dt="2024-01-19T00:14:54.428" v="3284" actId="478"/>
          <ac:spMkLst>
            <pc:docMk/>
            <pc:sldMk cId="1538137627" sldId="285"/>
            <ac:spMk id="2" creationId="{8262C7EA-5F4F-58AA-041B-947B796ED540}"/>
          </ac:spMkLst>
        </pc:spChg>
        <pc:spChg chg="del">
          <ac:chgData name="Edson Júnior" userId="96686a37442bdd90" providerId="LiveId" clId="{42C79CCC-86BE-4D5F-BB5A-A89668AABFD7}" dt="2024-01-19T00:15:06.856" v="3301" actId="478"/>
          <ac:spMkLst>
            <pc:docMk/>
            <pc:sldMk cId="1538137627" sldId="285"/>
            <ac:spMk id="3" creationId="{342B141C-9F0D-97E7-9E9A-9037A367DC16}"/>
          </ac:spMkLst>
        </pc:spChg>
        <pc:spChg chg="add mod">
          <ac:chgData name="Edson Júnior" userId="96686a37442bdd90" providerId="LiveId" clId="{42C79CCC-86BE-4D5F-BB5A-A89668AABFD7}" dt="2024-01-19T00:15:02.145" v="3300" actId="20577"/>
          <ac:spMkLst>
            <pc:docMk/>
            <pc:sldMk cId="1538137627" sldId="285"/>
            <ac:spMk id="4" creationId="{3A4FC371-0E10-38BF-BE57-A24E94B8125F}"/>
          </ac:spMkLst>
        </pc:spChg>
        <pc:spChg chg="add mod">
          <ac:chgData name="Edson Júnior" userId="96686a37442bdd90" providerId="LiveId" clId="{42C79CCC-86BE-4D5F-BB5A-A89668AABFD7}" dt="2024-01-19T00:22:55.286" v="4206" actId="113"/>
          <ac:spMkLst>
            <pc:docMk/>
            <pc:sldMk cId="1538137627" sldId="285"/>
            <ac:spMk id="5" creationId="{1A46E47B-1738-17A7-2DBA-4D348DADBA9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889F77-6C04-495D-B603-32C444F3CEF2}" type="datetimeFigureOut">
              <a:rPr lang="pt-BR" smtClean="0"/>
              <a:t>19/01/2024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93D6A0-52CE-4B8A-8978-39EDDBE9A3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9860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2" y="1122363"/>
            <a:ext cx="10072922" cy="1978346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352" y="3509963"/>
            <a:ext cx="10072922" cy="1747837"/>
          </a:xfrm>
        </p:spPr>
        <p:txBody>
          <a:bodyPr>
            <a:normAutofit/>
          </a:bodyPr>
          <a:lstStyle>
            <a:lvl1pPr marL="0" indent="0" algn="l">
              <a:buNone/>
              <a:defRPr sz="2000" i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4194F190-A93B-402A-90A4-D9C3519CFB16}" type="datetime1">
              <a:rPr lang="en-US" smtClean="0"/>
              <a:t>1/19/2024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0352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12848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5F826-D2C4-4A9B-83BD-67B009B2C677}" type="datetime1">
              <a:rPr lang="en-US" smtClean="0"/>
              <a:t>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12EF7969-DB38-4989-A65C-9D190A245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33456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2145BE25-C437-45FE-A3D3-BBAAF108CC9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4A9D0FA0-682C-4076-B779-D865AEEFC66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B60163C-1A2D-4F00-BC61-8A3C11E2D2BE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3FF8D873-9CF9-4A0A-A7B8-875C0B8233D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2B645470-F624-4417-A8A4-FC242E43C9DB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ECC7EFEF-6B2A-4210-9275-0077ACF2827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34237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974374" y="787067"/>
            <a:ext cx="2628900" cy="53898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5719" y="787067"/>
            <a:ext cx="7039402" cy="538989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B3C3A-88C9-493F-AC1C-B6C461600399}" type="datetime1">
              <a:rPr lang="en-US" smtClean="0"/>
              <a:t>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88F505F-2957-41FC-9AAA-962853A67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5400000">
            <a:off x="7283627" y="125032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091A36EB-8545-4EFE-B619-165D36D644D1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8D075D29-6706-486B-A55A-13866882BA88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FAE751A-10F0-48F2-BBC3-D2FE499B34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52289CAF-683C-4BCC-8AA5-95A3BF799B0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BC8403A-C46F-4DA1-A015-00A80215F289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A797D957-3A2C-42DF-B73E-CBB47BE036B7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77988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/>
          <a:p>
            <a:fld id="{75F5A9E8-5947-4FCC-9D4E-228E80E43185}" type="datetime1">
              <a:rPr lang="en-US" smtClean="0"/>
              <a:t>1/19/2024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AC552FEA-472E-4E74-B31D-531852C1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059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41DF3078-C636-4776-A616-D5BF3BC280C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0D1A27FA-1310-4BC3-A071-1566746B2FB1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99ACB9EB-84FE-4B33-9EF9-4EC7DAC25DD5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826E5EFB-0EF9-4DB8-99CB-5DD72009DB2C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86238E12-0689-4123-8B2E-E1CCFCC4C88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8538CF67-A00E-4955-A447-001BE02E771A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23205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10072922" cy="2313641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3509963"/>
            <a:ext cx="10072922" cy="25796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59A3A-F698-40DA-910C-4B72061300D7}" type="datetime1">
              <a:rPr lang="en-US" smtClean="0"/>
              <a:t>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37B4CDD2-E09A-418A-9131-FBDEE440A1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8852E5FB-B268-4CCA-8E55-803038F7A00D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A1C9CBB3-97C0-4A35-9088-C69233F5CEE7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1610871-AEE9-46EB-9D27-BA1D9D688124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27478059-2A11-484D-A2D7-199F74778E50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0EC0886-DDB9-47F1-9414-C121C1D3F954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66A10427-DF20-4284-B215-EABA4D366E20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13141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717" y="2521885"/>
            <a:ext cx="4645152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92136" y="2521885"/>
            <a:ext cx="4611138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FA456-0F10-4BEA-A79E-4936B07C6961}" type="datetime1">
              <a:rPr lang="en-US" smtClean="0"/>
              <a:t>1/19/2024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0CB61A83-9419-49FC-8074-2AB3D34FA8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963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BCD12E57-97FB-48D8-81CC-7C37E8947CB4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E487641C-E83B-4134-88C9-1D23D5FA1836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B99AB7A6-A88C-44E1-A9DE-4126B957F88A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FF0D518-1D17-44C7-BF73-7C980481DB5B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A7A3E12-61E8-41A0-A459-15BF375FA945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9E5E4A56-9100-4D60-8A34-0FE116F41FF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99374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7"/>
            <a:ext cx="100729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2521884"/>
            <a:ext cx="4845387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0352" y="3366390"/>
            <a:ext cx="4845387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34025" y="2521884"/>
            <a:ext cx="4869249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34025" y="3366390"/>
            <a:ext cx="4869249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2DBCC-F61C-4C16-8CB1-DFE92F59A453}" type="datetime1">
              <a:rPr lang="en-US" smtClean="0"/>
              <a:t>1/19/2024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357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8" y="787068"/>
            <a:ext cx="1007755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96C6D-445B-48CC-BB78-2BD2C4B17B99}" type="datetime1">
              <a:rPr lang="en-US" smtClean="0"/>
              <a:t>1/19/2024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  <p:grpSp>
        <p:nvGrpSpPr>
          <p:cNvPr id="6" name="Graphic 78">
            <a:extLst>
              <a:ext uri="{FF2B5EF4-FFF2-40B4-BE49-F238E27FC236}">
                <a16:creationId xmlns:a16="http://schemas.microsoft.com/office/drawing/2014/main" id="{AC45ECC6-E29C-40EF-A7C9-5A17DAFD4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5233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7" name="Graphic 78">
              <a:extLst>
                <a:ext uri="{FF2B5EF4-FFF2-40B4-BE49-F238E27FC236}">
                  <a16:creationId xmlns:a16="http://schemas.microsoft.com/office/drawing/2014/main" id="{8DA0D497-8E8F-426A-8172-894BE03F70F6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aphic 78">
              <a:extLst>
                <a:ext uri="{FF2B5EF4-FFF2-40B4-BE49-F238E27FC236}">
                  <a16:creationId xmlns:a16="http://schemas.microsoft.com/office/drawing/2014/main" id="{8C0459EF-3B70-4083-8845-3A9AF847E805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9" name="Graphic 78">
                <a:extLst>
                  <a:ext uri="{FF2B5EF4-FFF2-40B4-BE49-F238E27FC236}">
                    <a16:creationId xmlns:a16="http://schemas.microsoft.com/office/drawing/2014/main" id="{53BF2B58-70F8-4288-85AB-CBDA723CDFCC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569E551-A5A0-4A8F-B999-3A6D104814A2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0FB69EB5-D9AC-46E7-934E-32999C39B2E6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6EABC49A-B4ED-44E4-ADB7-E432734A7C9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64823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48762-60E4-44E8-8CBB-A96BA6A4247E}" type="datetime1">
              <a:rPr lang="en-US" smtClean="0"/>
              <a:t>1/19/2024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032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4315386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420086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4315386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20E47-2915-4840-95C4-A025975B7AB4}" type="datetime1">
              <a:rPr lang="en-US" smtClean="0"/>
              <a:t>1/19/2024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839DB371-B90D-44CB-A4AF-C7BDBFD0A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0C845011-2FC2-40F7-B0C6-49CBBA72B9C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2BC78B8-5139-436F-AD47-3CC03903FDD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F9DC17BA-1278-45C9-B1BF-B9F1518E1F29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9637B9F-CC26-4669-81F0-A942B4F72D61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2BB8F115-0030-47B4-BAF4-C15D1EA27B11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662F9949-4F1A-4708-824B-E876E9BEDA1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22317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3932237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4200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ACA40-4084-404A-95A4-CFD8588B6062}" type="datetime1">
              <a:rPr lang="en-US" smtClean="0"/>
              <a:t>1/19/2024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7627CBC2-9DC2-4EE8-A2D5-849E30F22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9FB4AEFC-63AB-4831-8EC1-E8145604D8D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11E1337-D5DA-408D-91F3-A6A35FCDD0B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1E473FA4-FD80-4D04-AAC5-63B9A4D80778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FCB457B9-48DE-4921-8C3F-996598075B1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53C9DB95-9A61-4553-8D82-D2BE26FCBC6E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0EAE371F-24C9-4738-834F-FAF5A5C9ACE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14532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35959F4-53DA-47FF-BC24-1E5B75C69876}"/>
              </a:ext>
            </a:extLst>
          </p:cNvPr>
          <p:cNvSpPr/>
          <p:nvPr/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7CF83E8-F6F0-41E3-B580-7412A04DDFB5}"/>
              </a:ext>
            </a:extLst>
          </p:cNvPr>
          <p:cNvGrpSpPr/>
          <p:nvPr/>
        </p:nvGrpSpPr>
        <p:grpSpPr>
          <a:xfrm>
            <a:off x="10776050" y="5204030"/>
            <a:ext cx="886141" cy="802497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</a:extLst>
            </p:cNvPr>
            <p:cNvSpPr/>
            <p:nvPr/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</a:extLst>
            </p:cNvPr>
            <p:cNvSpPr/>
            <p:nvPr/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</a:extLst>
            </p:cNvPr>
            <p:cNvSpPr/>
            <p:nvPr/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4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</a:extLst>
            </p:cNvPr>
            <p:cNvSpPr/>
            <p:nvPr/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</a:extLst>
            </p:cNvPr>
            <p:cNvSpPr/>
            <p:nvPr/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</a:extLst>
            </p:cNvPr>
            <p:cNvSpPr/>
            <p:nvPr/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</a:extLst>
            </p:cNvPr>
            <p:cNvSpPr/>
            <p:nvPr/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9226104-0061-4319-8237-9C001BF85D49}"/>
              </a:ext>
            </a:extLst>
          </p:cNvPr>
          <p:cNvSpPr/>
          <p:nvPr/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1007755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717" y="2521885"/>
            <a:ext cx="10077557" cy="3549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5718" y="1365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3CE6432-1342-477C-A78B-A19FE73F8572}" type="datetime1">
              <a:rPr lang="en-US" smtClean="0"/>
              <a:t>1/19/2024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5718" y="6356350"/>
            <a:ext cx="3450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55367" y="6356350"/>
            <a:ext cx="5298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540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67" r:id="rId6"/>
    <p:sldLayoutId id="2147483663" r:id="rId7"/>
    <p:sldLayoutId id="2147483664" r:id="rId8"/>
    <p:sldLayoutId id="2147483665" r:id="rId9"/>
    <p:sldLayoutId id="2147483666" r:id="rId10"/>
    <p:sldLayoutId id="2147483668" r:id="rId11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4" name="Picture 3" descr="Contêineres de carga em uma pilha e em um semi-caminhão em um porto">
            <a:extLst>
              <a:ext uri="{FF2B5EF4-FFF2-40B4-BE49-F238E27FC236}">
                <a16:creationId xmlns:a16="http://schemas.microsoft.com/office/drawing/2014/main" id="{64D5EAF5-758A-23C9-6DF4-4E2781E9131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20339" r="-1" b="4641"/>
          <a:stretch/>
        </p:blipFill>
        <p:spPr>
          <a:xfrm>
            <a:off x="-2074" y="10"/>
            <a:ext cx="12188932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442668E-A070-2EB8-B537-E78D2376EB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9238" y="1145080"/>
            <a:ext cx="9090476" cy="2179601"/>
          </a:xfrm>
        </p:spPr>
        <p:txBody>
          <a:bodyPr anchor="b">
            <a:normAutofit/>
          </a:bodyPr>
          <a:lstStyle/>
          <a:p>
            <a:pPr algn="ctr"/>
            <a:r>
              <a:rPr lang="pt-BR" dirty="0">
                <a:solidFill>
                  <a:srgbClr val="FFFFFF"/>
                </a:solidFill>
              </a:rPr>
              <a:t>DataCo Global: soluções globais em supply chain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40992CD-BEC6-0C20-3B12-7D782AF4D0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99029" y="3774105"/>
            <a:ext cx="6190895" cy="1633040"/>
          </a:xfrm>
        </p:spPr>
        <p:txBody>
          <a:bodyPr anchor="t">
            <a:normAutofit/>
          </a:bodyPr>
          <a:lstStyle/>
          <a:p>
            <a:pPr algn="ctr"/>
            <a:r>
              <a:rPr lang="pt-BR" dirty="0">
                <a:solidFill>
                  <a:srgbClr val="FFFFFF"/>
                </a:solidFill>
              </a:rPr>
              <a:t>Resultados financeiros e operacionais: janeiro/2015 à setembro/2017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F7F2079-504C-499A-A644-58F4DDC76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0491506" y="-615180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aphic 78">
            <a:extLst>
              <a:ext uri="{FF2B5EF4-FFF2-40B4-BE49-F238E27FC236}">
                <a16:creationId xmlns:a16="http://schemas.microsoft.com/office/drawing/2014/main" id="{DBBA0A0D-8F6A-400A-9E49-8C008E2C7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08356" y="353329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4" name="Graphic 78">
              <a:extLst>
                <a:ext uri="{FF2B5EF4-FFF2-40B4-BE49-F238E27FC236}">
                  <a16:creationId xmlns:a16="http://schemas.microsoft.com/office/drawing/2014/main" id="{A5DD701E-4BC9-48E3-AF4F-013B52D63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aphic 78">
              <a:extLst>
                <a:ext uri="{FF2B5EF4-FFF2-40B4-BE49-F238E27FC236}">
                  <a16:creationId xmlns:a16="http://schemas.microsoft.com/office/drawing/2014/main" id="{FB658B62-664D-4B3B-BBDA-235666290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6" name="Graphic 78">
                <a:extLst>
                  <a:ext uri="{FF2B5EF4-FFF2-40B4-BE49-F238E27FC236}">
                    <a16:creationId xmlns:a16="http://schemas.microsoft.com/office/drawing/2014/main" id="{B11F9D25-67B1-4BDB-A290-97B93A19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B9D5C40A-1B1B-4C25-9707-E8F1CF6EEC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Graphic 78">
                <a:extLst>
                  <a:ext uri="{FF2B5EF4-FFF2-40B4-BE49-F238E27FC236}">
                    <a16:creationId xmlns:a16="http://schemas.microsoft.com/office/drawing/2014/main" id="{2DD0C1D6-FF64-45AB-8775-83AB3C470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Graphic 78">
                <a:extLst>
                  <a:ext uri="{FF2B5EF4-FFF2-40B4-BE49-F238E27FC236}">
                    <a16:creationId xmlns:a16="http://schemas.microsoft.com/office/drawing/2014/main" id="{15AFBB84-8485-4329-89FC-04663D985B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D505D40-32E9-4C48-81F8-AD80433BE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516668"/>
            <a:ext cx="4187283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507BF36-B92B-4CAC-BCA7-8364B51E1F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969850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2276237E-3A6D-452F-879C-FB8C77A18D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8BC9243-F4BF-48A7-89AE-DFA5B37DE6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DE414EC-F3DF-412E-9B22-5328DAA99C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7" name="Graphic 12">
              <a:extLst>
                <a:ext uri="{FF2B5EF4-FFF2-40B4-BE49-F238E27FC236}">
                  <a16:creationId xmlns:a16="http://schemas.microsoft.com/office/drawing/2014/main" id="{039C06B1-FDEA-47B1-8222-7D622CD72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Graphic 15">
              <a:extLst>
                <a:ext uri="{FF2B5EF4-FFF2-40B4-BE49-F238E27FC236}">
                  <a16:creationId xmlns:a16="http://schemas.microsoft.com/office/drawing/2014/main" id="{B834C8C1-9BD1-4635-8E5B-65815F901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Graphic 15">
              <a:extLst>
                <a:ext uri="{FF2B5EF4-FFF2-40B4-BE49-F238E27FC236}">
                  <a16:creationId xmlns:a16="http://schemas.microsoft.com/office/drawing/2014/main" id="{2963D456-B3F4-4EDC-827E-645741F64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3A58845-EFFB-4806-BC6D-47418C15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6C206BA-5AF5-62F0-29F0-2389B21D1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859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B3310F0A-E2AB-BEAC-8ABD-166D542C6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14340"/>
            <a:ext cx="10077557" cy="745459"/>
          </a:xfrm>
        </p:spPr>
        <p:txBody>
          <a:bodyPr/>
          <a:lstStyle/>
          <a:p>
            <a:r>
              <a:rPr lang="pt-BR" dirty="0"/>
              <a:t>Como estão as vendas da DataCo Global</a:t>
            </a:r>
          </a:p>
        </p:txBody>
      </p:sp>
      <p:pic>
        <p:nvPicPr>
          <p:cNvPr id="6" name="Imagem 5" descr="Gráfico, Gráfico de cascata&#10;&#10;Descrição gerada automaticamente">
            <a:extLst>
              <a:ext uri="{FF2B5EF4-FFF2-40B4-BE49-F238E27FC236}">
                <a16:creationId xmlns:a16="http://schemas.microsoft.com/office/drawing/2014/main" id="{B9E702A7-3A90-1133-0A92-C2A66595E4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52493"/>
            <a:ext cx="8338930" cy="2726626"/>
          </a:xfrm>
          <a:prstGeom prst="rect">
            <a:avLst/>
          </a:prstGeom>
        </p:spPr>
      </p:pic>
      <p:pic>
        <p:nvPicPr>
          <p:cNvPr id="8" name="Imagem 7" descr="Gráfico, Gráfico de linhas&#10;&#10;Descrição gerada automaticamente">
            <a:extLst>
              <a:ext uri="{FF2B5EF4-FFF2-40B4-BE49-F238E27FC236}">
                <a16:creationId xmlns:a16="http://schemas.microsoft.com/office/drawing/2014/main" id="{F8825BFA-977B-A9BF-E153-786744B515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42194"/>
            <a:ext cx="8338930" cy="2726626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94220662-52AF-B332-F5E7-D25D64FA771B}"/>
              </a:ext>
            </a:extLst>
          </p:cNvPr>
          <p:cNvSpPr txBox="1"/>
          <p:nvPr/>
        </p:nvSpPr>
        <p:spPr>
          <a:xfrm>
            <a:off x="8338930" y="3581690"/>
            <a:ext cx="385307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/>
              <a:t>Destaque para os meses de variação positiva nas vendas:</a:t>
            </a:r>
          </a:p>
          <a:p>
            <a:endParaRPr lang="pt-BR" sz="1600" dirty="0"/>
          </a:p>
          <a:p>
            <a:r>
              <a:rPr lang="pt-BR" sz="1600" b="1" dirty="0"/>
              <a:t>Fitness - Setembro/2017</a:t>
            </a:r>
            <a:r>
              <a:rPr lang="pt-BR" sz="1600" dirty="0"/>
              <a:t>: 176,89%  </a:t>
            </a:r>
            <a:r>
              <a:rPr lang="pt-BR" sz="1600" b="1" dirty="0"/>
              <a:t>Outdoors - Maio/2017</a:t>
            </a:r>
            <a:r>
              <a:rPr lang="pt-BR" sz="1600" dirty="0"/>
              <a:t>: 111,84%</a:t>
            </a:r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AFE72CA5-3307-5362-680D-71C24F4F7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7102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E6600CA5-8B1F-A2DD-CF17-8A0904D58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14340"/>
            <a:ext cx="10077557" cy="745459"/>
          </a:xfrm>
        </p:spPr>
        <p:txBody>
          <a:bodyPr/>
          <a:lstStyle/>
          <a:p>
            <a:r>
              <a:rPr lang="pt-BR" dirty="0"/>
              <a:t>Como estão as vendas da DataCo Global</a:t>
            </a:r>
          </a:p>
        </p:txBody>
      </p:sp>
      <p:pic>
        <p:nvPicPr>
          <p:cNvPr id="6" name="Imagem 5" descr="Gráfico, Gráfico de barras&#10;&#10;Descrição gerada automaticamente">
            <a:extLst>
              <a:ext uri="{FF2B5EF4-FFF2-40B4-BE49-F238E27FC236}">
                <a16:creationId xmlns:a16="http://schemas.microsoft.com/office/drawing/2014/main" id="{3701E9C1-0B3B-1F98-2ABC-F191A4E014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37358"/>
            <a:ext cx="7843837" cy="4706302"/>
          </a:xfrm>
          <a:prstGeom prst="rect">
            <a:avLst/>
          </a:prstGeom>
        </p:spPr>
      </p:pic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4F91740-09B0-D8BF-95AF-89B12CED8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1211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ECD5468A-CBF5-ED51-EE58-4A7AF333B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14340"/>
            <a:ext cx="10077557" cy="745459"/>
          </a:xfrm>
        </p:spPr>
        <p:txBody>
          <a:bodyPr/>
          <a:lstStyle/>
          <a:p>
            <a:r>
              <a:rPr lang="pt-BR" dirty="0"/>
              <a:t>Como estão as vendas da DataCo Global</a:t>
            </a:r>
          </a:p>
        </p:txBody>
      </p:sp>
      <p:pic>
        <p:nvPicPr>
          <p:cNvPr id="8" name="Imagem 7" descr="Gráfico, Gráfico de barras&#10;&#10;Descrição gerada automaticamente">
            <a:extLst>
              <a:ext uri="{FF2B5EF4-FFF2-40B4-BE49-F238E27FC236}">
                <a16:creationId xmlns:a16="http://schemas.microsoft.com/office/drawing/2014/main" id="{36C696CB-1FFF-A47C-842E-BE46FE7A97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55338"/>
            <a:ext cx="8229600" cy="2690877"/>
          </a:xfrm>
          <a:prstGeom prst="rect">
            <a:avLst/>
          </a:prstGeom>
        </p:spPr>
      </p:pic>
      <p:pic>
        <p:nvPicPr>
          <p:cNvPr id="10" name="Imagem 9" descr="Gráfico, Gráfico de linhas&#10;&#10;Descrição gerada automaticamente">
            <a:extLst>
              <a:ext uri="{FF2B5EF4-FFF2-40B4-BE49-F238E27FC236}">
                <a16:creationId xmlns:a16="http://schemas.microsoft.com/office/drawing/2014/main" id="{EA52F1BE-A51D-D590-65C1-7B8AC816AE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57223"/>
            <a:ext cx="8229600" cy="2690877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5FDD1080-5508-23C6-A955-73BA0122EAA5}"/>
              </a:ext>
            </a:extLst>
          </p:cNvPr>
          <p:cNvSpPr txBox="1"/>
          <p:nvPr/>
        </p:nvSpPr>
        <p:spPr>
          <a:xfrm>
            <a:off x="8276971" y="2280584"/>
            <a:ext cx="3601171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/>
              <a:t>Os Estados Unidos tiveram variações mais significativas: </a:t>
            </a:r>
          </a:p>
          <a:p>
            <a:r>
              <a:rPr lang="pt-BR" sz="1600" b="1" dirty="0"/>
              <a:t>Fevereiro/2015 </a:t>
            </a:r>
            <a:r>
              <a:rPr lang="pt-BR" sz="1600" dirty="0"/>
              <a:t>(-14,29%), </a:t>
            </a:r>
            <a:r>
              <a:rPr lang="pt-BR" sz="1600" b="1" dirty="0"/>
              <a:t>Março/2015</a:t>
            </a:r>
            <a:r>
              <a:rPr lang="pt-BR" sz="1600" dirty="0"/>
              <a:t> (14,81%)</a:t>
            </a:r>
          </a:p>
          <a:p>
            <a:r>
              <a:rPr lang="pt-BR" sz="1600" b="1" dirty="0"/>
              <a:t>Maio/2017</a:t>
            </a:r>
            <a:r>
              <a:rPr lang="pt-BR" sz="1600" dirty="0"/>
              <a:t> (15,52%) </a:t>
            </a:r>
          </a:p>
          <a:p>
            <a:endParaRPr lang="pt-BR" sz="1600" dirty="0"/>
          </a:p>
          <a:p>
            <a:r>
              <a:rPr lang="pt-BR" sz="1600" dirty="0"/>
              <a:t>Puerto Rico teve variações mais significativas: </a:t>
            </a:r>
          </a:p>
          <a:p>
            <a:r>
              <a:rPr lang="pt-BR" sz="1600" b="1" dirty="0"/>
              <a:t>Maio/2015</a:t>
            </a:r>
            <a:r>
              <a:rPr lang="pt-BR" sz="1600" dirty="0"/>
              <a:t> (17,65%)</a:t>
            </a:r>
          </a:p>
          <a:p>
            <a:r>
              <a:rPr lang="pt-BR" sz="1600" b="1" dirty="0"/>
              <a:t>Março/2015</a:t>
            </a:r>
            <a:r>
              <a:rPr lang="pt-BR" sz="1600" dirty="0"/>
              <a:t> (14,71%)</a:t>
            </a:r>
          </a:p>
          <a:p>
            <a:r>
              <a:rPr lang="pt-BR" sz="1600" b="1" dirty="0"/>
              <a:t>Março/2017</a:t>
            </a:r>
            <a:r>
              <a:rPr lang="pt-BR" sz="1600" dirty="0"/>
              <a:t> (11,43%)</a:t>
            </a:r>
          </a:p>
        </p:txBody>
      </p:sp>
      <p:sp>
        <p:nvSpPr>
          <p:cNvPr id="13" name="Espaço Reservado para Número de Slide 12">
            <a:extLst>
              <a:ext uri="{FF2B5EF4-FFF2-40B4-BE49-F238E27FC236}">
                <a16:creationId xmlns:a16="http://schemas.microsoft.com/office/drawing/2014/main" id="{CC6F1B52-58AE-5096-ADFD-BAFDDB59D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9555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EBBA180B-2337-9FE4-345E-FE6D3742F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14340"/>
            <a:ext cx="10077557" cy="745459"/>
          </a:xfrm>
        </p:spPr>
        <p:txBody>
          <a:bodyPr/>
          <a:lstStyle/>
          <a:p>
            <a:r>
              <a:rPr lang="pt-BR" dirty="0"/>
              <a:t>Como estão as vendas da DataCo Global</a:t>
            </a:r>
          </a:p>
        </p:txBody>
      </p:sp>
      <p:pic>
        <p:nvPicPr>
          <p:cNvPr id="6" name="Imagem 5" descr="Gráfico, Gráfico de barras&#10;&#10;Descrição gerada automaticamente">
            <a:extLst>
              <a:ext uri="{FF2B5EF4-FFF2-40B4-BE49-F238E27FC236}">
                <a16:creationId xmlns:a16="http://schemas.microsoft.com/office/drawing/2014/main" id="{9A45B46F-55AE-D119-3C95-465906BA87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3539"/>
            <a:ext cx="8002867" cy="2616741"/>
          </a:xfrm>
          <a:prstGeom prst="rect">
            <a:avLst/>
          </a:prstGeom>
        </p:spPr>
      </p:pic>
      <p:pic>
        <p:nvPicPr>
          <p:cNvPr id="8" name="Imagem 7" descr="Gráfico, Gráfico de linhas&#10;&#10;Descrição gerada automaticamente">
            <a:extLst>
              <a:ext uri="{FF2B5EF4-FFF2-40B4-BE49-F238E27FC236}">
                <a16:creationId xmlns:a16="http://schemas.microsoft.com/office/drawing/2014/main" id="{BFD12E5B-DEB1-5A07-E86C-1FA270F100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64021"/>
            <a:ext cx="8002868" cy="2616742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0A2DB7A9-88FE-0A92-B889-7FBF23B4092E}"/>
              </a:ext>
            </a:extLst>
          </p:cNvPr>
          <p:cNvSpPr txBox="1"/>
          <p:nvPr/>
        </p:nvSpPr>
        <p:spPr>
          <a:xfrm>
            <a:off x="8180663" y="2561909"/>
            <a:ext cx="3793788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/>
              <a:t>Destaque para os meses de variação positiva nas vendas: </a:t>
            </a:r>
          </a:p>
          <a:p>
            <a:endParaRPr lang="pt-BR" sz="1600" dirty="0"/>
          </a:p>
          <a:p>
            <a:r>
              <a:rPr lang="pt-BR" sz="1400" b="1" dirty="0"/>
              <a:t>Northern </a:t>
            </a:r>
            <a:r>
              <a:rPr lang="pt-BR" sz="1400" b="1" dirty="0" err="1"/>
              <a:t>Europe</a:t>
            </a:r>
            <a:r>
              <a:rPr lang="pt-BR" sz="1400" b="1" dirty="0"/>
              <a:t> - Junho/2015</a:t>
            </a:r>
            <a:r>
              <a:rPr lang="pt-BR" sz="1400" dirty="0"/>
              <a:t>: 1800% </a:t>
            </a:r>
          </a:p>
          <a:p>
            <a:r>
              <a:rPr lang="pt-BR" sz="1400" b="1" dirty="0"/>
              <a:t>Western </a:t>
            </a:r>
            <a:r>
              <a:rPr lang="pt-BR" sz="1400" b="1" dirty="0" err="1"/>
              <a:t>Europe</a:t>
            </a:r>
            <a:r>
              <a:rPr lang="pt-BR" sz="1400" b="1" dirty="0"/>
              <a:t> - Junho/2015</a:t>
            </a:r>
            <a:r>
              <a:rPr lang="pt-BR" sz="1400" dirty="0"/>
              <a:t>: 5800%</a:t>
            </a:r>
          </a:p>
          <a:p>
            <a:endParaRPr lang="pt-BR" sz="1600" dirty="0"/>
          </a:p>
          <a:p>
            <a:r>
              <a:rPr lang="pt-BR" sz="1600" dirty="0"/>
              <a:t>Regiões da Europa como um todo tiveram bons desempenhos nos meses de junho e setembro</a:t>
            </a:r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61378C79-C683-8B35-EE19-38ACB3E43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5281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59EA9BB3-A805-56C5-5B1E-030892433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14340"/>
            <a:ext cx="10077557" cy="745459"/>
          </a:xfrm>
        </p:spPr>
        <p:txBody>
          <a:bodyPr/>
          <a:lstStyle/>
          <a:p>
            <a:r>
              <a:rPr lang="pt-BR" dirty="0"/>
              <a:t>Como estão os lucros da DataCo Global</a:t>
            </a:r>
          </a:p>
        </p:txBody>
      </p:sp>
      <p:pic>
        <p:nvPicPr>
          <p:cNvPr id="6" name="Imagem 5" descr="Gráfico, Gráfico de linhas&#10;&#10;Descrição gerada automaticamente">
            <a:extLst>
              <a:ext uri="{FF2B5EF4-FFF2-40B4-BE49-F238E27FC236}">
                <a16:creationId xmlns:a16="http://schemas.microsoft.com/office/drawing/2014/main" id="{84F0DF9A-DC57-A0C0-B384-B1135387F7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78313"/>
            <a:ext cx="7757423" cy="2536487"/>
          </a:xfrm>
          <a:prstGeom prst="rect">
            <a:avLst/>
          </a:prstGeom>
        </p:spPr>
      </p:pic>
      <p:pic>
        <p:nvPicPr>
          <p:cNvPr id="8" name="Imagem 7" descr="Gráfico, Gráfico de linhas&#10;&#10;Descrição gerada automaticamente">
            <a:extLst>
              <a:ext uri="{FF2B5EF4-FFF2-40B4-BE49-F238E27FC236}">
                <a16:creationId xmlns:a16="http://schemas.microsoft.com/office/drawing/2014/main" id="{246A3DA7-F345-925A-F229-68305D3C17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50987"/>
            <a:ext cx="7757423" cy="2536487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3DEA284F-4906-8415-CC41-6E056AFD3394}"/>
              </a:ext>
            </a:extLst>
          </p:cNvPr>
          <p:cNvSpPr txBox="1"/>
          <p:nvPr/>
        </p:nvSpPr>
        <p:spPr>
          <a:xfrm>
            <a:off x="7846676" y="2432951"/>
            <a:ext cx="41669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A média histórica das vendas gira em torno de </a:t>
            </a:r>
            <a:r>
              <a:rPr lang="pt-BR" sz="1600" b="1" dirty="0"/>
              <a:t>107 mil ao mês</a:t>
            </a:r>
            <a:r>
              <a:rPr lang="pt-BR" sz="1600" dirty="0"/>
              <a:t>, atingindo a máxima histórica em agosto/2017, com </a:t>
            </a:r>
            <a:r>
              <a:rPr lang="pt-BR" sz="1600" b="1" dirty="0"/>
              <a:t>cerca de 126 mil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9514484-79EA-0C6A-2DE4-85D8579C8D32}"/>
              </a:ext>
            </a:extLst>
          </p:cNvPr>
          <p:cNvSpPr txBox="1"/>
          <p:nvPr/>
        </p:nvSpPr>
        <p:spPr>
          <a:xfrm>
            <a:off x="7846675" y="3954932"/>
            <a:ext cx="4166983" cy="23391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/>
              <a:t>A lucratividade oscilou durante todo o período avaliado, mas com destaque para as variações:</a:t>
            </a:r>
          </a:p>
          <a:p>
            <a:endParaRPr lang="pt-BR" sz="1600" dirty="0"/>
          </a:p>
          <a:p>
            <a:r>
              <a:rPr lang="pt-BR" sz="1600" b="1" dirty="0"/>
              <a:t>Fevereiro/2016</a:t>
            </a:r>
            <a:r>
              <a:rPr lang="pt-BR" sz="1600" dirty="0"/>
              <a:t>: -19,15% </a:t>
            </a:r>
            <a:r>
              <a:rPr lang="pt-BR" sz="1600" b="1" dirty="0"/>
              <a:t>Fevereiro/2015</a:t>
            </a:r>
            <a:r>
              <a:rPr lang="pt-BR" sz="1600" dirty="0"/>
              <a:t>: -12,07% </a:t>
            </a:r>
          </a:p>
          <a:p>
            <a:endParaRPr lang="pt-BR" sz="1600" dirty="0"/>
          </a:p>
          <a:p>
            <a:r>
              <a:rPr lang="pt-BR" sz="1600" b="1" dirty="0"/>
              <a:t>Março/2016</a:t>
            </a:r>
            <a:r>
              <a:rPr lang="pt-BR" sz="1600" dirty="0"/>
              <a:t>: 16,42% </a:t>
            </a:r>
          </a:p>
          <a:p>
            <a:r>
              <a:rPr lang="pt-BR" sz="1600" b="1" dirty="0"/>
              <a:t>Março/2015</a:t>
            </a:r>
            <a:r>
              <a:rPr lang="pt-BR" sz="1600" dirty="0"/>
              <a:t>: 15,47%</a:t>
            </a:r>
            <a:endParaRPr lang="pt-BR" dirty="0"/>
          </a:p>
        </p:txBody>
      </p:sp>
      <p:sp>
        <p:nvSpPr>
          <p:cNvPr id="12" name="Espaço Reservado para Número de Slide 11">
            <a:extLst>
              <a:ext uri="{FF2B5EF4-FFF2-40B4-BE49-F238E27FC236}">
                <a16:creationId xmlns:a16="http://schemas.microsoft.com/office/drawing/2014/main" id="{60E12D1B-2B26-29A2-AFE7-BA59B3F05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4262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A125491-18FB-0D36-1584-B027FAC9A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14340"/>
            <a:ext cx="10077557" cy="745459"/>
          </a:xfrm>
        </p:spPr>
        <p:txBody>
          <a:bodyPr/>
          <a:lstStyle/>
          <a:p>
            <a:r>
              <a:rPr lang="pt-BR" dirty="0"/>
              <a:t>Como estão os lucros da DataCo Global</a:t>
            </a:r>
          </a:p>
        </p:txBody>
      </p:sp>
      <p:pic>
        <p:nvPicPr>
          <p:cNvPr id="6" name="Imagem 5" descr="Gráfico, Gráfico de barras&#10;&#10;Descrição gerada automaticamente">
            <a:extLst>
              <a:ext uri="{FF2B5EF4-FFF2-40B4-BE49-F238E27FC236}">
                <a16:creationId xmlns:a16="http://schemas.microsoft.com/office/drawing/2014/main" id="{24C199B4-2C28-1406-0600-53CDBCB720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39692"/>
            <a:ext cx="8223925" cy="4934355"/>
          </a:xfrm>
          <a:prstGeom prst="rect">
            <a:avLst/>
          </a:prstGeom>
        </p:spPr>
      </p:pic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24B80E5-6863-427E-5A43-A94796540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5356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CF04D387-A54F-BC89-3B6F-7AF5F0039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14340"/>
            <a:ext cx="10077557" cy="745459"/>
          </a:xfrm>
        </p:spPr>
        <p:txBody>
          <a:bodyPr/>
          <a:lstStyle/>
          <a:p>
            <a:r>
              <a:rPr lang="pt-BR" dirty="0"/>
              <a:t>Como estão os lucros da DataCo Global</a:t>
            </a:r>
          </a:p>
        </p:txBody>
      </p:sp>
      <p:pic>
        <p:nvPicPr>
          <p:cNvPr id="6" name="Imagem 5" descr="Gráfico, Gráfico de barras&#10;&#10;Descrição gerada automaticamente">
            <a:extLst>
              <a:ext uri="{FF2B5EF4-FFF2-40B4-BE49-F238E27FC236}">
                <a16:creationId xmlns:a16="http://schemas.microsoft.com/office/drawing/2014/main" id="{159874F7-8506-F5F0-0729-FB97B608C6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63543"/>
            <a:ext cx="8503894" cy="5102336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101877D0-11F2-6D8A-0305-CA7E4B8B7340}"/>
              </a:ext>
            </a:extLst>
          </p:cNvPr>
          <p:cNvSpPr txBox="1"/>
          <p:nvPr/>
        </p:nvSpPr>
        <p:spPr>
          <a:xfrm>
            <a:off x="8503894" y="921518"/>
            <a:ext cx="3518171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/>
              <a:t>Com base nas informações encontradas, a DataCo Global poderia adotar as seguintes ações:</a:t>
            </a:r>
          </a:p>
          <a:p>
            <a:endParaRPr lang="pt-BR" sz="1600" dirty="0"/>
          </a:p>
          <a:p>
            <a:r>
              <a:rPr lang="pt-BR" sz="1600" b="1" dirty="0"/>
              <a:t>Campanhas Direcionadas</a:t>
            </a:r>
            <a:r>
              <a:rPr lang="pt-BR" sz="1600" dirty="0"/>
              <a:t>: Concentrar esforços de marketing e vendas nos produtos mais lucrativos, utilizando campanhas direcionadas para impulsionar ainda mais as vendas desses produtos.  </a:t>
            </a:r>
          </a:p>
          <a:p>
            <a:endParaRPr lang="pt-BR" sz="1600" dirty="0"/>
          </a:p>
          <a:p>
            <a:r>
              <a:rPr lang="pt-BR" sz="1600" b="1" dirty="0"/>
              <a:t>Pacotes e Promoções</a:t>
            </a:r>
            <a:r>
              <a:rPr lang="pt-BR" sz="1600" dirty="0"/>
              <a:t>: Criar pacotes de produtos ou promoções que incluam produtos populares junto com itens menos vendidos para aumentar a exposição destes últimos.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CFF87C6-18E8-A960-4BE4-6C18790AF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1469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569D453-B80E-1D09-D4EE-583A0C88D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14340"/>
            <a:ext cx="10077557" cy="745459"/>
          </a:xfrm>
        </p:spPr>
        <p:txBody>
          <a:bodyPr/>
          <a:lstStyle/>
          <a:p>
            <a:r>
              <a:rPr lang="pt-BR" dirty="0"/>
              <a:t>Como estão os lucros da DataCo Global</a:t>
            </a:r>
          </a:p>
        </p:txBody>
      </p:sp>
      <p:pic>
        <p:nvPicPr>
          <p:cNvPr id="6" name="Imagem 5" descr="Gráfico, Gráfico de barras&#10;&#10;Descrição gerada automaticamente">
            <a:extLst>
              <a:ext uri="{FF2B5EF4-FFF2-40B4-BE49-F238E27FC236}">
                <a16:creationId xmlns:a16="http://schemas.microsoft.com/office/drawing/2014/main" id="{FB4D857E-D330-E543-8159-8BA138F93B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88623"/>
            <a:ext cx="8025319" cy="4815191"/>
          </a:xfrm>
          <a:prstGeom prst="rect">
            <a:avLst/>
          </a:prstGeom>
        </p:spPr>
      </p:pic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BD1337C-14F3-CD6C-F8C1-4E8FE3D6E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968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17A85AA0-BBDF-275F-6CCA-AA6CCC622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14340"/>
            <a:ext cx="10077557" cy="745459"/>
          </a:xfrm>
        </p:spPr>
        <p:txBody>
          <a:bodyPr/>
          <a:lstStyle/>
          <a:p>
            <a:r>
              <a:rPr lang="pt-BR" dirty="0"/>
              <a:t>Como estão os lucros da DataCo Global</a:t>
            </a:r>
          </a:p>
        </p:txBody>
      </p:sp>
      <p:pic>
        <p:nvPicPr>
          <p:cNvPr id="8" name="Imagem 7" descr="Gráfico&#10;&#10;Descrição gerada automaticamente">
            <a:extLst>
              <a:ext uri="{FF2B5EF4-FFF2-40B4-BE49-F238E27FC236}">
                <a16:creationId xmlns:a16="http://schemas.microsoft.com/office/drawing/2014/main" id="{525DBD71-B47E-F6A2-C66F-451E2EB24B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364304"/>
            <a:ext cx="8054928" cy="2633764"/>
          </a:xfrm>
          <a:prstGeom prst="rect">
            <a:avLst/>
          </a:prstGeom>
        </p:spPr>
      </p:pic>
      <p:pic>
        <p:nvPicPr>
          <p:cNvPr id="10" name="Imagem 9" descr="Gráfico, Gráfico de linhas&#10;&#10;Descrição gerada automaticamente">
            <a:extLst>
              <a:ext uri="{FF2B5EF4-FFF2-40B4-BE49-F238E27FC236}">
                <a16:creationId xmlns:a16="http://schemas.microsoft.com/office/drawing/2014/main" id="{914D7AD1-956C-D3F7-7522-5F85EAF57B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088049"/>
            <a:ext cx="8054928" cy="2633764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F2FC31B4-2944-5297-BAE6-8D8B2185F789}"/>
              </a:ext>
            </a:extLst>
          </p:cNvPr>
          <p:cNvSpPr txBox="1"/>
          <p:nvPr/>
        </p:nvSpPr>
        <p:spPr>
          <a:xfrm>
            <a:off x="8191116" y="3023051"/>
            <a:ext cx="341795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Regiões da Europa tiveram grande destaque nos lucros nos meses de </a:t>
            </a:r>
            <a:r>
              <a:rPr lang="pt-BR" sz="1600" b="1" dirty="0"/>
              <a:t>junho e setembro</a:t>
            </a:r>
            <a:r>
              <a:rPr lang="pt-BR" sz="1600" dirty="0"/>
              <a:t> dos anos de </a:t>
            </a:r>
            <a:r>
              <a:rPr lang="pt-BR" sz="1600" b="1" dirty="0"/>
              <a:t>2015 e 2017</a:t>
            </a:r>
          </a:p>
        </p:txBody>
      </p:sp>
      <p:sp>
        <p:nvSpPr>
          <p:cNvPr id="12" name="Espaço Reservado para Número de Slide 11">
            <a:extLst>
              <a:ext uri="{FF2B5EF4-FFF2-40B4-BE49-F238E27FC236}">
                <a16:creationId xmlns:a16="http://schemas.microsoft.com/office/drawing/2014/main" id="{88382EDA-13AC-0484-8036-6E6AD155A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2876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0BBB7E99-F987-38BA-4A12-3CE0081F3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14340"/>
            <a:ext cx="10077557" cy="745459"/>
          </a:xfrm>
        </p:spPr>
        <p:txBody>
          <a:bodyPr/>
          <a:lstStyle/>
          <a:p>
            <a:r>
              <a:rPr lang="pt-BR" dirty="0"/>
              <a:t>Como estão os lucros da DataCo Global</a:t>
            </a:r>
          </a:p>
        </p:txBody>
      </p:sp>
      <p:pic>
        <p:nvPicPr>
          <p:cNvPr id="6" name="Imagem 5" descr="Gráfico, Gráfico de barras&#10;&#10;Descrição gerada automaticamente">
            <a:extLst>
              <a:ext uri="{FF2B5EF4-FFF2-40B4-BE49-F238E27FC236}">
                <a16:creationId xmlns:a16="http://schemas.microsoft.com/office/drawing/2014/main" id="{F87E93A1-F129-1933-F521-16DBB30B05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1779"/>
            <a:ext cx="8122595" cy="2655889"/>
          </a:xfrm>
          <a:prstGeom prst="rect">
            <a:avLst/>
          </a:prstGeom>
        </p:spPr>
      </p:pic>
      <p:pic>
        <p:nvPicPr>
          <p:cNvPr id="8" name="Imagem 7" descr="Gráfico, Gráfico de linhas&#10;&#10;Descrição gerada automaticamente">
            <a:extLst>
              <a:ext uri="{FF2B5EF4-FFF2-40B4-BE49-F238E27FC236}">
                <a16:creationId xmlns:a16="http://schemas.microsoft.com/office/drawing/2014/main" id="{589E8A79-822A-2F70-D3A4-08304C1F1B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158276"/>
            <a:ext cx="8122595" cy="2655889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73B24730-8ACE-42BC-9B45-D590DA810356}"/>
              </a:ext>
            </a:extLst>
          </p:cNvPr>
          <p:cNvSpPr txBox="1"/>
          <p:nvPr/>
        </p:nvSpPr>
        <p:spPr>
          <a:xfrm>
            <a:off x="8122595" y="2515239"/>
            <a:ext cx="4221804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/>
              <a:t>Destaque para os meses de variação positiva nos lucros:</a:t>
            </a:r>
          </a:p>
          <a:p>
            <a:r>
              <a:rPr lang="pt-BR" sz="1600" b="1" dirty="0"/>
              <a:t>Home Office - agosto/2017</a:t>
            </a:r>
            <a:r>
              <a:rPr lang="pt-BR" sz="1600" dirty="0"/>
              <a:t>: 60,62%  </a:t>
            </a:r>
            <a:r>
              <a:rPr lang="pt-BR" sz="1600" b="1" dirty="0"/>
              <a:t>Corporate - dezembro/2015</a:t>
            </a:r>
            <a:r>
              <a:rPr lang="pt-BR" sz="1600" dirty="0"/>
              <a:t>: 47,71%</a:t>
            </a:r>
          </a:p>
          <a:p>
            <a:endParaRPr lang="pt-BR" sz="1600" dirty="0"/>
          </a:p>
          <a:p>
            <a:r>
              <a:rPr lang="pt-BR" sz="1600" dirty="0"/>
              <a:t>Destaque para os meses de variação negativa nos lucros:</a:t>
            </a:r>
          </a:p>
          <a:p>
            <a:r>
              <a:rPr lang="pt-BR" sz="1600" b="1" dirty="0"/>
              <a:t>Home Office - agosto/2016</a:t>
            </a:r>
            <a:r>
              <a:rPr lang="pt-BR" sz="1600" dirty="0"/>
              <a:t>: -43,69% </a:t>
            </a:r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5D0A2851-83B1-0632-414A-EA68C4A5E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754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7406A3-27FB-88AA-2227-68EB2C593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585"/>
            <a:ext cx="10077557" cy="1325563"/>
          </a:xfrm>
        </p:spPr>
        <p:txBody>
          <a:bodyPr/>
          <a:lstStyle/>
          <a:p>
            <a:r>
              <a:rPr lang="pt-BR" dirty="0"/>
              <a:t>Sumário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2684145-B2F1-4197-0FE4-9678D6D21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704" y="1557201"/>
            <a:ext cx="10077557" cy="453231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Objetivo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Considerações adotadas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Como estão as vendas da DataCo Global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Como estão os lucros da DataCo Global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Operações logísticas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Operações fraudulentas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Modelagem – previsão de entregas atrasadas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Modelagem – detecção de operações fraudulentas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CE9058B-008C-701E-CD43-FDE73C835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6552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Gráfico, Gráfico de barras&#10;&#10;Descrição gerada automaticamente">
            <a:extLst>
              <a:ext uri="{FF2B5EF4-FFF2-40B4-BE49-F238E27FC236}">
                <a16:creationId xmlns:a16="http://schemas.microsoft.com/office/drawing/2014/main" id="{0CCF74EA-D17C-0D7B-F798-AE6AEBA62E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30" y="1947726"/>
            <a:ext cx="5748895" cy="4248792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94824689-2A69-5DFA-5AB3-737F74F04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14340"/>
            <a:ext cx="10077557" cy="745459"/>
          </a:xfrm>
        </p:spPr>
        <p:txBody>
          <a:bodyPr/>
          <a:lstStyle/>
          <a:p>
            <a:r>
              <a:rPr lang="pt-BR" dirty="0"/>
              <a:t>Operações Logísticas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C2BB8BF-A091-AA1C-2F3E-481462690FC0}"/>
              </a:ext>
            </a:extLst>
          </p:cNvPr>
          <p:cNvSpPr txBox="1"/>
          <p:nvPr/>
        </p:nvSpPr>
        <p:spPr>
          <a:xfrm>
            <a:off x="6177063" y="2539318"/>
            <a:ext cx="535994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i="0" dirty="0">
                <a:effectLst/>
                <a:latin typeface="system-ui"/>
              </a:rPr>
              <a:t>Pela análise foi possível verificar que, no período entre janeiro/2015 à setembro/2017, </a:t>
            </a:r>
            <a:r>
              <a:rPr lang="pt-BR" b="1" i="0" dirty="0">
                <a:effectLst/>
                <a:latin typeface="system-ui"/>
              </a:rPr>
              <a:t>57.28% das entregas</a:t>
            </a:r>
            <a:r>
              <a:rPr lang="pt-BR" b="0" i="0" dirty="0">
                <a:effectLst/>
                <a:latin typeface="system-ui"/>
              </a:rPr>
              <a:t> realizadas pela empresa tiveram um </a:t>
            </a:r>
            <a:r>
              <a:rPr lang="pt-BR" b="1" i="0" dirty="0">
                <a:effectLst/>
                <a:latin typeface="system-ui"/>
              </a:rPr>
              <a:t>alto risco de atraso na entrega</a:t>
            </a:r>
            <a:r>
              <a:rPr lang="pt-BR" b="0" i="0" dirty="0">
                <a:effectLst/>
                <a:latin typeface="system-ui"/>
              </a:rPr>
              <a:t>.</a:t>
            </a:r>
            <a:endParaRPr lang="pt-BR" dirty="0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D6593DF-8A75-6786-98FD-D9FB165B6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958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 descr="Gráfico&#10;&#10;Descrição gerada automaticamente">
            <a:extLst>
              <a:ext uri="{FF2B5EF4-FFF2-40B4-BE49-F238E27FC236}">
                <a16:creationId xmlns:a16="http://schemas.microsoft.com/office/drawing/2014/main" id="{8C21940E-9184-0D2C-5C01-7867443E37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7" y="1159799"/>
            <a:ext cx="7490357" cy="2449163"/>
          </a:xfr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AC73A136-46A7-41A0-43E6-FD5F2FA7B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14340"/>
            <a:ext cx="10077557" cy="745459"/>
          </a:xfrm>
        </p:spPr>
        <p:txBody>
          <a:bodyPr/>
          <a:lstStyle/>
          <a:p>
            <a:r>
              <a:rPr lang="pt-BR" dirty="0"/>
              <a:t>Operações Logísticas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884971A-C296-3739-7ED8-11AB0124A426}"/>
              </a:ext>
            </a:extLst>
          </p:cNvPr>
          <p:cNvSpPr txBox="1"/>
          <p:nvPr/>
        </p:nvSpPr>
        <p:spPr>
          <a:xfrm>
            <a:off x="8103141" y="2551837"/>
            <a:ext cx="318743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i="0" dirty="0">
                <a:effectLst/>
                <a:latin typeface="system-ui"/>
              </a:rPr>
              <a:t>Pelos gráficos ao lado pode-se concluir que, para </a:t>
            </a:r>
            <a:r>
              <a:rPr lang="pt-BR" b="1" i="0" dirty="0">
                <a:effectLst/>
                <a:latin typeface="system-ui"/>
              </a:rPr>
              <a:t>todos os departamentos</a:t>
            </a:r>
            <a:r>
              <a:rPr lang="pt-BR" b="0" i="0" dirty="0">
                <a:effectLst/>
                <a:latin typeface="system-ui"/>
              </a:rPr>
              <a:t> e </a:t>
            </a:r>
            <a:r>
              <a:rPr lang="pt-BR" b="1" i="0" dirty="0">
                <a:effectLst/>
                <a:latin typeface="system-ui"/>
              </a:rPr>
              <a:t>mercados globais</a:t>
            </a:r>
            <a:r>
              <a:rPr lang="pt-BR" b="0" i="0" dirty="0">
                <a:effectLst/>
                <a:latin typeface="system-ui"/>
              </a:rPr>
              <a:t> o risco da entregas atrasar </a:t>
            </a:r>
            <a:r>
              <a:rPr lang="pt-BR" b="1" i="0" dirty="0">
                <a:effectLst/>
                <a:latin typeface="system-ui"/>
              </a:rPr>
              <a:t>é majoritariamente alto</a:t>
            </a:r>
            <a:r>
              <a:rPr lang="pt-BR" b="0" i="0" dirty="0">
                <a:effectLst/>
                <a:latin typeface="system-ui"/>
              </a:rPr>
              <a:t>.</a:t>
            </a:r>
            <a:endParaRPr lang="pt-BR" dirty="0"/>
          </a:p>
        </p:txBody>
      </p:sp>
      <p:pic>
        <p:nvPicPr>
          <p:cNvPr id="10" name="Imagem 9" descr="Gráfico, Gráfico de barras&#10;&#10;Descrição gerada automaticamente">
            <a:extLst>
              <a:ext uri="{FF2B5EF4-FFF2-40B4-BE49-F238E27FC236}">
                <a16:creationId xmlns:a16="http://schemas.microsoft.com/office/drawing/2014/main" id="{F827E15C-6594-92F5-7004-31FA738BE3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6" y="3742717"/>
            <a:ext cx="7490357" cy="2449163"/>
          </a:xfrm>
          <a:prstGeom prst="rect">
            <a:avLst/>
          </a:prstGeom>
        </p:spPr>
      </p:pic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75385213-782C-9224-7F52-942C33509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5545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D2FE2442-D39A-53FE-21CC-799711A6E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14340"/>
            <a:ext cx="10077557" cy="745459"/>
          </a:xfrm>
        </p:spPr>
        <p:txBody>
          <a:bodyPr/>
          <a:lstStyle/>
          <a:p>
            <a:r>
              <a:rPr lang="pt-BR" dirty="0"/>
              <a:t>Operações Logísticas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10E7575-DB58-4682-EB36-5A2B535E9983}"/>
              </a:ext>
            </a:extLst>
          </p:cNvPr>
          <p:cNvSpPr txBox="1"/>
          <p:nvPr/>
        </p:nvSpPr>
        <p:spPr>
          <a:xfrm>
            <a:off x="7930176" y="1191189"/>
            <a:ext cx="4294762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57,28%</a:t>
            </a:r>
            <a:r>
              <a:rPr lang="pt-BR" dirty="0"/>
              <a:t> dos pedidos atrasaram a entrega em pelo menos 1 dia,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Sendo que </a:t>
            </a:r>
            <a:r>
              <a:rPr lang="pt-BR" b="1" dirty="0"/>
              <a:t>33,54%</a:t>
            </a:r>
            <a:r>
              <a:rPr lang="pt-BR" dirty="0"/>
              <a:t> atrasaram 1 dia,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15,94%</a:t>
            </a:r>
            <a:r>
              <a:rPr lang="pt-BR" dirty="0"/>
              <a:t> atrasaram 2 dias,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3,91%</a:t>
            </a:r>
            <a:r>
              <a:rPr lang="pt-BR" dirty="0"/>
              <a:t> atrasaram 3 dias, 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3,87%</a:t>
            </a:r>
            <a:r>
              <a:rPr lang="pt-BR" dirty="0"/>
              <a:t> atrasaram 4 dias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/>
          </a:p>
        </p:txBody>
      </p:sp>
      <p:pic>
        <p:nvPicPr>
          <p:cNvPr id="6" name="Espaço Reservado para Conteúdo 4" descr="Uma imagem contendo Gráfico de barras&#10;&#10;Descrição gerada automaticamente">
            <a:extLst>
              <a:ext uri="{FF2B5EF4-FFF2-40B4-BE49-F238E27FC236}">
                <a16:creationId xmlns:a16="http://schemas.microsoft.com/office/drawing/2014/main" id="{38EB5182-7C30-4E6E-DF2C-904175263B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6885"/>
            <a:ext cx="7814862" cy="2555268"/>
          </a:xfr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79E1A644-0CCD-7478-014A-BB218888F243}"/>
              </a:ext>
            </a:extLst>
          </p:cNvPr>
          <p:cNvSpPr txBox="1"/>
          <p:nvPr/>
        </p:nvSpPr>
        <p:spPr>
          <a:xfrm>
            <a:off x="466927" y="4460770"/>
            <a:ext cx="620624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/>
              <a:t>Além disso,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1" dirty="0"/>
              <a:t>11,99%</a:t>
            </a:r>
            <a:r>
              <a:rPr lang="pt-BR" sz="1600" dirty="0"/>
              <a:t> dos pedidos chegaram 1 dia adiantado,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1" dirty="0"/>
              <a:t>12,07%</a:t>
            </a:r>
            <a:r>
              <a:rPr lang="pt-BR" sz="1600" dirty="0"/>
              <a:t> dos pedidos chegaram 2 dias adiantado, 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1" dirty="0"/>
              <a:t>18,64%</a:t>
            </a:r>
            <a:r>
              <a:rPr lang="pt-BR" sz="1600" dirty="0"/>
              <a:t> dos pedidos chegaram no dia programado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7F689B9-FC8B-9673-72DA-2F0A0261B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9253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C228C23A-592F-C770-9E5F-52374ED00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14340"/>
            <a:ext cx="10077557" cy="745459"/>
          </a:xfrm>
        </p:spPr>
        <p:txBody>
          <a:bodyPr/>
          <a:lstStyle/>
          <a:p>
            <a:r>
              <a:rPr lang="pt-BR" dirty="0"/>
              <a:t>Operações Logísticas</a:t>
            </a:r>
          </a:p>
        </p:txBody>
      </p:sp>
      <p:pic>
        <p:nvPicPr>
          <p:cNvPr id="6" name="Imagem 5" descr="Gráfico, Gráfico de barras&#10;&#10;Descrição gerada automaticamente">
            <a:extLst>
              <a:ext uri="{FF2B5EF4-FFF2-40B4-BE49-F238E27FC236}">
                <a16:creationId xmlns:a16="http://schemas.microsoft.com/office/drawing/2014/main" id="{00302A12-6DED-97D9-B4A2-AFA3A9B337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364304"/>
            <a:ext cx="7935925" cy="2594853"/>
          </a:xfrm>
          <a:prstGeom prst="rect">
            <a:avLst/>
          </a:prstGeom>
        </p:spPr>
      </p:pic>
      <p:pic>
        <p:nvPicPr>
          <p:cNvPr id="8" name="Imagem 7" descr="Gráfico, Gráfico de barras&#10;&#10;Descrição gerada automaticamente">
            <a:extLst>
              <a:ext uri="{FF2B5EF4-FFF2-40B4-BE49-F238E27FC236}">
                <a16:creationId xmlns:a16="http://schemas.microsoft.com/office/drawing/2014/main" id="{7B461DA3-0018-A01C-7755-61A4FC67C3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12077"/>
            <a:ext cx="7935925" cy="2594853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FCCB43AA-2949-C637-C492-1410D4D2A08F}"/>
              </a:ext>
            </a:extLst>
          </p:cNvPr>
          <p:cNvSpPr txBox="1"/>
          <p:nvPr/>
        </p:nvSpPr>
        <p:spPr>
          <a:xfrm>
            <a:off x="8129080" y="2161039"/>
            <a:ext cx="3417651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/>
              <a:t>Ocorreram atraso em: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1" dirty="0"/>
              <a:t>Todas (100%) </a:t>
            </a:r>
            <a:r>
              <a:rPr lang="pt-BR" sz="1600" dirty="0"/>
              <a:t>as entregas do modo </a:t>
            </a:r>
            <a:r>
              <a:rPr lang="pt-BR" sz="1600" b="1" dirty="0" err="1"/>
              <a:t>First</a:t>
            </a:r>
            <a:r>
              <a:rPr lang="pt-BR" sz="1600" b="1" dirty="0"/>
              <a:t> </a:t>
            </a:r>
            <a:r>
              <a:rPr lang="pt-BR" sz="1600" b="1" dirty="0" err="1"/>
              <a:t>Class</a:t>
            </a:r>
            <a:r>
              <a:rPr lang="pt-BR" sz="1600" b="1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1" dirty="0"/>
              <a:t>Quase metade (47,71%) </a:t>
            </a:r>
            <a:r>
              <a:rPr lang="pt-BR" sz="1600" dirty="0"/>
              <a:t>das entregas do modo </a:t>
            </a:r>
            <a:r>
              <a:rPr lang="pt-BR" sz="1600" b="1" dirty="0" err="1"/>
              <a:t>Same</a:t>
            </a:r>
            <a:r>
              <a:rPr lang="pt-BR" sz="1600" b="1" dirty="0"/>
              <a:t> Day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 </a:t>
            </a:r>
            <a:r>
              <a:rPr lang="pt-BR" sz="1600" b="1" dirty="0"/>
              <a:t>Praticamente 80% (79,81%) </a:t>
            </a:r>
            <a:r>
              <a:rPr lang="pt-BR" sz="1600" dirty="0"/>
              <a:t>das entregas do modo </a:t>
            </a:r>
            <a:r>
              <a:rPr lang="pt-BR" sz="1600" b="1" dirty="0" err="1"/>
              <a:t>Second</a:t>
            </a:r>
            <a:r>
              <a:rPr lang="pt-BR" sz="1600" b="1" dirty="0"/>
              <a:t> Class.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Quase </a:t>
            </a:r>
            <a:r>
              <a:rPr lang="pt-BR" sz="1600" b="1" dirty="0"/>
              <a:t>40% (39,78%) </a:t>
            </a:r>
            <a:r>
              <a:rPr lang="pt-BR" sz="1600" dirty="0"/>
              <a:t>das entregas do modo </a:t>
            </a:r>
            <a:r>
              <a:rPr lang="pt-BR" sz="1600" b="1" dirty="0"/>
              <a:t>Standard Class</a:t>
            </a:r>
            <a:r>
              <a:rPr lang="pt-BR" sz="1600" dirty="0"/>
              <a:t>.</a:t>
            </a:r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12295005-9C28-CB21-0FD0-9E51D28E8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0129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C0FF0EDB-955F-FDF7-7A6C-7F5104AD3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14340"/>
            <a:ext cx="10077557" cy="745459"/>
          </a:xfrm>
        </p:spPr>
        <p:txBody>
          <a:bodyPr/>
          <a:lstStyle/>
          <a:p>
            <a:r>
              <a:rPr lang="pt-BR" dirty="0"/>
              <a:t>Operações fraudulentas</a:t>
            </a:r>
          </a:p>
        </p:txBody>
      </p:sp>
      <p:pic>
        <p:nvPicPr>
          <p:cNvPr id="10" name="Imagem 9" descr="Gráfico, Gráfico de barras, Gráfico de mapa de árvore&#10;&#10;Descrição gerada automaticamente">
            <a:extLst>
              <a:ext uri="{FF2B5EF4-FFF2-40B4-BE49-F238E27FC236}">
                <a16:creationId xmlns:a16="http://schemas.microsoft.com/office/drawing/2014/main" id="{D9EE3297-64F8-EC4D-08AF-1F1FB1C8E5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8681"/>
            <a:ext cx="8131513" cy="4878908"/>
          </a:xfrm>
          <a:prstGeom prst="rect">
            <a:avLst/>
          </a:prstGeom>
        </p:spPr>
      </p:pic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9395EB6B-2B91-F3F0-C6AC-E40598EDE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5764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7635EEAC-7965-A4AE-F263-741CDCA7A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14340"/>
            <a:ext cx="10077557" cy="745459"/>
          </a:xfrm>
        </p:spPr>
        <p:txBody>
          <a:bodyPr/>
          <a:lstStyle/>
          <a:p>
            <a:r>
              <a:rPr lang="pt-BR" dirty="0"/>
              <a:t>Operações fraudulentas</a:t>
            </a:r>
          </a:p>
        </p:txBody>
      </p:sp>
      <p:pic>
        <p:nvPicPr>
          <p:cNvPr id="6" name="Imagem 5" descr="Gráfico, Gráfico de barras&#10;&#10;Descrição gerada automaticamente">
            <a:extLst>
              <a:ext uri="{FF2B5EF4-FFF2-40B4-BE49-F238E27FC236}">
                <a16:creationId xmlns:a16="http://schemas.microsoft.com/office/drawing/2014/main" id="{3E39A713-673A-8F5D-099A-646C893B0A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303506"/>
            <a:ext cx="9262356" cy="5557414"/>
          </a:xfrm>
          <a:prstGeom prst="rect">
            <a:avLst/>
          </a:prstGeom>
        </p:spPr>
      </p:pic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CC64C02-0BE1-5580-465A-8DCF72990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0581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F66348BD-047D-F357-401D-A3B9E568E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14340"/>
            <a:ext cx="10077557" cy="745459"/>
          </a:xfrm>
        </p:spPr>
        <p:txBody>
          <a:bodyPr/>
          <a:lstStyle/>
          <a:p>
            <a:r>
              <a:rPr lang="pt-BR" dirty="0"/>
              <a:t>Operações fraudulentas</a:t>
            </a:r>
          </a:p>
        </p:txBody>
      </p:sp>
      <p:pic>
        <p:nvPicPr>
          <p:cNvPr id="6" name="Imagem 5" descr="Gráfico, Gráfico de barras&#10;&#10;Descrição gerada automaticamente">
            <a:extLst>
              <a:ext uri="{FF2B5EF4-FFF2-40B4-BE49-F238E27FC236}">
                <a16:creationId xmlns:a16="http://schemas.microsoft.com/office/drawing/2014/main" id="{DBE7437D-4BB2-ED6A-5E61-F1EB2DD304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40860"/>
            <a:ext cx="8861898" cy="5317139"/>
          </a:xfrm>
          <a:prstGeom prst="rect">
            <a:avLst/>
          </a:prstGeom>
        </p:spPr>
      </p:pic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E74A54D-B3B7-D5B8-00D3-3893BE597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9175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B5CE5AD-2729-EA29-ED48-B82737DA5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14340"/>
            <a:ext cx="10301591" cy="869711"/>
          </a:xfrm>
        </p:spPr>
        <p:txBody>
          <a:bodyPr>
            <a:normAutofit/>
          </a:bodyPr>
          <a:lstStyle/>
          <a:p>
            <a:r>
              <a:rPr lang="pt-BR" dirty="0"/>
              <a:t>Modelagem – previsão de entregas atrasadas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F3969DA-3B53-C004-830C-D0FA5C89A088}"/>
              </a:ext>
            </a:extLst>
          </p:cNvPr>
          <p:cNvSpPr txBox="1"/>
          <p:nvPr/>
        </p:nvSpPr>
        <p:spPr>
          <a:xfrm>
            <a:off x="175098" y="2487293"/>
            <a:ext cx="714010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Foi utilizado um modelo de </a:t>
            </a:r>
            <a:r>
              <a:rPr lang="pt-BR" sz="1600" i="1" dirty="0" err="1"/>
              <a:t>machine</a:t>
            </a:r>
            <a:r>
              <a:rPr lang="pt-BR" sz="1600" i="1" dirty="0"/>
              <a:t> </a:t>
            </a:r>
            <a:r>
              <a:rPr lang="pt-BR" sz="1600" i="1" dirty="0" err="1"/>
              <a:t>learning</a:t>
            </a:r>
            <a:r>
              <a:rPr lang="pt-BR" sz="1600" dirty="0"/>
              <a:t> para prever se um pedido será entregue com atraso, o que é importante para a </a:t>
            </a:r>
            <a:r>
              <a:rPr lang="pt-BR" sz="1600" b="1" dirty="0"/>
              <a:t>gestão de expectativas dos clientes e planejamento logístico</a:t>
            </a:r>
            <a:r>
              <a:rPr lang="pt-BR" sz="1600" dirty="0"/>
              <a:t>.</a:t>
            </a:r>
          </a:p>
          <a:p>
            <a:endParaRPr lang="pt-BR" sz="1600" dirty="0"/>
          </a:p>
          <a:p>
            <a:r>
              <a:rPr lang="pt-BR" sz="1600" dirty="0"/>
              <a:t>Neste caso foi priorizada uma métrica que mede a capacidade do modelo em distinguir bem entre </a:t>
            </a:r>
            <a:r>
              <a:rPr lang="pt-BR" sz="1600" b="1" dirty="0"/>
              <a:t>entregas atrasadas e não atrasadas.</a:t>
            </a:r>
          </a:p>
          <a:p>
            <a:endParaRPr lang="pt-BR" sz="1600" b="1" dirty="0"/>
          </a:p>
          <a:p>
            <a:endParaRPr lang="pt-BR" sz="1600" b="1" dirty="0"/>
          </a:p>
          <a:p>
            <a:r>
              <a:rPr lang="pt-BR" sz="1600" b="1" dirty="0"/>
              <a:t>Resultado:</a:t>
            </a:r>
            <a:r>
              <a:rPr lang="pt-BR" sz="1600" dirty="0"/>
              <a:t> há </a:t>
            </a:r>
            <a:r>
              <a:rPr lang="pt-BR" sz="1600" b="1" dirty="0"/>
              <a:t>73,44%</a:t>
            </a:r>
            <a:r>
              <a:rPr lang="pt-BR" sz="1600" dirty="0"/>
              <a:t> de chance de que o modelo classifique corretamente um pedido </a:t>
            </a:r>
            <a:r>
              <a:rPr lang="pt-BR" sz="1600" b="1" dirty="0"/>
              <a:t>aleatório atrasado</a:t>
            </a:r>
            <a:r>
              <a:rPr lang="pt-BR" sz="1600" dirty="0"/>
              <a:t> como </a:t>
            </a:r>
            <a:r>
              <a:rPr lang="pt-BR" sz="1600" b="1" dirty="0"/>
              <a:t>atrasado </a:t>
            </a:r>
            <a:r>
              <a:rPr lang="pt-BR" sz="1600" dirty="0"/>
              <a:t>e um pedido </a:t>
            </a:r>
            <a:r>
              <a:rPr lang="pt-BR" sz="1600" b="1" dirty="0"/>
              <a:t>aleatório não atrasado</a:t>
            </a:r>
            <a:r>
              <a:rPr lang="pt-BR" sz="1600" dirty="0"/>
              <a:t> como </a:t>
            </a:r>
            <a:r>
              <a:rPr lang="pt-BR" sz="1600" b="1" dirty="0"/>
              <a:t>não atrasado</a:t>
            </a:r>
            <a:r>
              <a:rPr lang="pt-BR" sz="1600" dirty="0"/>
              <a:t>.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51A58F4-0AF1-B992-C3E4-B91E971CB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7206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F3D1A80B-D51C-2BF1-8815-7377DAA5A2E5}"/>
              </a:ext>
            </a:extLst>
          </p:cNvPr>
          <p:cNvSpPr txBox="1"/>
          <p:nvPr/>
        </p:nvSpPr>
        <p:spPr>
          <a:xfrm>
            <a:off x="0" y="1748909"/>
            <a:ext cx="9951396" cy="51090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b="1" dirty="0"/>
              <a:t>Possíveis impactos de constantes atrasos em entrega</a:t>
            </a:r>
          </a:p>
          <a:p>
            <a:endParaRPr lang="pt-BR" sz="2800" b="1" dirty="0"/>
          </a:p>
          <a:p>
            <a:r>
              <a:rPr lang="pt-BR" b="1" dirty="0"/>
              <a:t>1) Satisfação do Cliente: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Expectativa dos clientes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Reputação online:</a:t>
            </a:r>
          </a:p>
          <a:p>
            <a:endParaRPr lang="pt-BR" dirty="0"/>
          </a:p>
          <a:p>
            <a:r>
              <a:rPr lang="pt-BR" b="1" dirty="0"/>
              <a:t>2) Custos financeiros diretos: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Custos de Remessa e Logística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Penalidades Contratuais</a:t>
            </a:r>
          </a:p>
          <a:p>
            <a:endParaRPr lang="pt-BR" dirty="0"/>
          </a:p>
          <a:p>
            <a:r>
              <a:rPr lang="pt-BR" b="1" dirty="0"/>
              <a:t>3) Implicações de Longo Prazo: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Relações com Clientes B2B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Efeito Cascata na Cadeia de Suprimentos</a:t>
            </a:r>
          </a:p>
          <a:p>
            <a:endParaRPr lang="pt-BR" dirty="0"/>
          </a:p>
          <a:p>
            <a:r>
              <a:rPr lang="pt-BR" b="1" dirty="0"/>
              <a:t>4) Estratégias Competitivas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Perda de Vantagem Competitiva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Perda de Mercado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0C1962C0-C098-64E7-52AD-75F2BE1AF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14340"/>
            <a:ext cx="10301591" cy="869711"/>
          </a:xfrm>
        </p:spPr>
        <p:txBody>
          <a:bodyPr>
            <a:normAutofit/>
          </a:bodyPr>
          <a:lstStyle/>
          <a:p>
            <a:r>
              <a:rPr lang="pt-BR" dirty="0"/>
              <a:t>Modelagem – previsão de entregas atrasadas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6058294-555D-CF8A-9281-401D32A2E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3407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0760AB03-DBB1-481C-0B39-2A1B31BD9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5755"/>
            <a:ext cx="11303540" cy="1122630"/>
          </a:xfrm>
        </p:spPr>
        <p:txBody>
          <a:bodyPr>
            <a:normAutofit/>
          </a:bodyPr>
          <a:lstStyle/>
          <a:p>
            <a:r>
              <a:rPr lang="pt-BR" dirty="0"/>
              <a:t>Modelagem – detecção de operações fraudulentas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0E85528-94AF-1EB1-67AA-7E011D4C533C}"/>
              </a:ext>
            </a:extLst>
          </p:cNvPr>
          <p:cNvSpPr txBox="1"/>
          <p:nvPr/>
        </p:nvSpPr>
        <p:spPr>
          <a:xfrm>
            <a:off x="252919" y="2341378"/>
            <a:ext cx="714010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Foi utilizado um modelo de </a:t>
            </a:r>
            <a:r>
              <a:rPr lang="pt-BR" sz="1600" i="1" dirty="0" err="1"/>
              <a:t>machine</a:t>
            </a:r>
            <a:r>
              <a:rPr lang="pt-BR" sz="1600" i="1" dirty="0"/>
              <a:t> </a:t>
            </a:r>
            <a:r>
              <a:rPr lang="pt-BR" sz="1600" i="1" dirty="0" err="1"/>
              <a:t>learning</a:t>
            </a:r>
            <a:r>
              <a:rPr lang="pt-BR" sz="1600" dirty="0"/>
              <a:t> para prever se um pedido será identificado como operação fraudulenta, o que é importante</a:t>
            </a:r>
          </a:p>
          <a:p>
            <a:r>
              <a:rPr lang="pt-BR" sz="1600" dirty="0"/>
              <a:t>para </a:t>
            </a:r>
            <a:r>
              <a:rPr lang="pt-BR" sz="1600" b="1" dirty="0"/>
              <a:t>evitar perdas financeiras a empresa</a:t>
            </a:r>
            <a:r>
              <a:rPr lang="pt-BR" sz="1600" dirty="0"/>
              <a:t>.</a:t>
            </a:r>
          </a:p>
          <a:p>
            <a:endParaRPr lang="pt-BR" sz="1600" dirty="0"/>
          </a:p>
          <a:p>
            <a:r>
              <a:rPr lang="pt-BR" sz="1600" dirty="0"/>
              <a:t>Neste caso foi priorizada uma métrica que diz respeito à </a:t>
            </a:r>
            <a:r>
              <a:rPr lang="pt-BR" sz="1600" b="1" dirty="0"/>
              <a:t>quantidade de fraudes corretamente identificadas.</a:t>
            </a:r>
          </a:p>
          <a:p>
            <a:endParaRPr lang="pt-BR" sz="1600" b="1" dirty="0"/>
          </a:p>
          <a:p>
            <a:endParaRPr lang="pt-BR" sz="1600" b="1" dirty="0"/>
          </a:p>
          <a:p>
            <a:r>
              <a:rPr lang="pt-BR" sz="1600" b="1" dirty="0"/>
              <a:t>Resultado: </a:t>
            </a:r>
            <a:r>
              <a:rPr lang="pt-BR" sz="1600" dirty="0"/>
              <a:t>de todas as operações fraudulentas que ocorreram, o modelo foi capaz de identificar </a:t>
            </a:r>
            <a:r>
              <a:rPr lang="pt-BR" sz="1600" b="1" dirty="0"/>
              <a:t>96,05%</a:t>
            </a:r>
            <a:r>
              <a:rPr lang="pt-BR" sz="1600" dirty="0"/>
              <a:t> delas, o que poderia contribuir para o aumento do lucro da empresa.</a:t>
            </a:r>
          </a:p>
          <a:p>
            <a:endParaRPr lang="pt-BR" sz="1600" dirty="0"/>
          </a:p>
          <a:p>
            <a:r>
              <a:rPr lang="pt-BR" sz="1600" dirty="0"/>
              <a:t>Com o modelo a DataCo Global poderia </a:t>
            </a:r>
            <a:r>
              <a:rPr lang="pt-BR" sz="1600" b="1" dirty="0"/>
              <a:t>lucrar 1,09 milhão </a:t>
            </a:r>
            <a:r>
              <a:rPr lang="pt-BR" sz="1600" dirty="0"/>
              <a:t>identificando corretamente fraudes. Mas, com as fraudes que não foram corretamente identificadas, houve uma </a:t>
            </a:r>
            <a:r>
              <a:rPr lang="pt-BR" sz="1600" b="1" dirty="0"/>
              <a:t>perda de 24 mil, </a:t>
            </a:r>
            <a:r>
              <a:rPr lang="pt-BR" sz="1600" dirty="0"/>
              <a:t>resultando num </a:t>
            </a:r>
            <a:r>
              <a:rPr lang="pt-BR" sz="1600" b="1" dirty="0"/>
              <a:t>lucro total aproximado de 1,06 milhão </a:t>
            </a:r>
            <a:r>
              <a:rPr lang="pt-BR" sz="1600" dirty="0"/>
              <a:t>à companhia.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7F49B16-4E4C-5E52-5DF8-83A32FD8D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215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6D361C-5E4C-5838-C2F0-AA217D5C2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77557" cy="1325563"/>
          </a:xfrm>
        </p:spPr>
        <p:txBody>
          <a:bodyPr/>
          <a:lstStyle/>
          <a:p>
            <a:r>
              <a:rPr lang="pt-BR" dirty="0"/>
              <a:t>Objetivo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3A45E87-A96F-B1BA-5A80-1C122F5711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520452"/>
            <a:ext cx="10077557" cy="1106532"/>
          </a:xfrm>
        </p:spPr>
        <p:txBody>
          <a:bodyPr>
            <a:normAutofit/>
          </a:bodyPr>
          <a:lstStyle/>
          <a:p>
            <a:r>
              <a:rPr lang="pt-BR" sz="2400" i="1" dirty="0"/>
              <a:t>Analisar e destacar: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F00DA624-3819-3EEE-E829-29CF1B466884}"/>
              </a:ext>
            </a:extLst>
          </p:cNvPr>
          <p:cNvSpPr txBox="1">
            <a:spLocks/>
          </p:cNvSpPr>
          <p:nvPr/>
        </p:nvSpPr>
        <p:spPr>
          <a:xfrm>
            <a:off x="0" y="2656496"/>
            <a:ext cx="10077557" cy="3549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A performance de vendas e lucros ao longo dos últimos anos, com ênfase na diversificação de produtos: eletrônicos, brinquedos, livros e acessórios esportivos.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A integridade operacional e a eficácia da DataCo Global em atender às demandas de um mercado diversificado.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Perspectivas futuras com base no desempenho histórico e tendências de mercado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2EC2A68-F3F6-9498-2863-6F2E84167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1932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A4FC371-0E10-38BF-BE57-A24E94B81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5755"/>
            <a:ext cx="11303540" cy="1122630"/>
          </a:xfrm>
        </p:spPr>
        <p:txBody>
          <a:bodyPr>
            <a:normAutofit/>
          </a:bodyPr>
          <a:lstStyle/>
          <a:p>
            <a:r>
              <a:rPr lang="pt-BR" dirty="0"/>
              <a:t>Conclusão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A46E47B-1738-17A7-2DBA-4D348DADBA9F}"/>
              </a:ext>
            </a:extLst>
          </p:cNvPr>
          <p:cNvSpPr txBox="1"/>
          <p:nvPr/>
        </p:nvSpPr>
        <p:spPr>
          <a:xfrm>
            <a:off x="107004" y="1583539"/>
            <a:ext cx="9834664" cy="3847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sz="2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Durante o período avaliado a empresa mostrou </a:t>
            </a:r>
            <a:r>
              <a:rPr lang="pt-BR" b="1" dirty="0"/>
              <a:t>vendas e lucros estáveis</a:t>
            </a:r>
            <a:r>
              <a:rPr lang="pt-BR" dirty="0"/>
              <a:t>, com valores bem distribuídos em torno da média, </a:t>
            </a:r>
            <a:r>
              <a:rPr lang="pt-BR" b="1" dirty="0"/>
              <a:t>sem grandes surpresas</a:t>
            </a:r>
            <a:r>
              <a:rPr lang="pt-BR" dirty="0"/>
              <a:t> </a:t>
            </a:r>
          </a:p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O departamento logístico da empresa possui um </a:t>
            </a:r>
            <a:r>
              <a:rPr lang="pt-BR" b="1" dirty="0"/>
              <a:t>desempenho ruim</a:t>
            </a:r>
            <a:r>
              <a:rPr lang="pt-BR" dirty="0"/>
              <a:t>, com </a:t>
            </a:r>
            <a:r>
              <a:rPr lang="pt-BR" b="1" dirty="0"/>
              <a:t>mais da metade de entregas atrasadas</a:t>
            </a:r>
            <a:r>
              <a:rPr lang="pt-BR" dirty="0"/>
              <a:t>, o que pode ser traduzido em </a:t>
            </a:r>
            <a:r>
              <a:rPr lang="pt-BR" b="1" dirty="0"/>
              <a:t>perdas financeiras </a:t>
            </a:r>
            <a:r>
              <a:rPr lang="pt-BR" dirty="0"/>
              <a:t>consideráveis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Há grandes oportunidades financeiras em </a:t>
            </a:r>
            <a:r>
              <a:rPr lang="pt-BR" b="1" dirty="0"/>
              <a:t>explorar a venda de produtos altamente lucrativos</a:t>
            </a:r>
            <a:r>
              <a:rPr lang="pt-BR" dirty="0"/>
              <a:t>. E também de realizar campanhas de marketing nos menos lucrativos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 empresa pode </a:t>
            </a:r>
            <a:r>
              <a:rPr lang="pt-BR" b="1" dirty="0"/>
              <a:t>evitar grandes perdas financeiras</a:t>
            </a:r>
            <a:r>
              <a:rPr lang="pt-BR" dirty="0"/>
              <a:t> se investir em modelos de </a:t>
            </a:r>
            <a:r>
              <a:rPr lang="pt-BR" i="1" dirty="0" err="1"/>
              <a:t>machine</a:t>
            </a:r>
            <a:r>
              <a:rPr lang="pt-BR" i="1" dirty="0"/>
              <a:t> </a:t>
            </a:r>
            <a:r>
              <a:rPr lang="pt-BR" i="1" dirty="0" err="1"/>
              <a:t>learning</a:t>
            </a:r>
            <a:r>
              <a:rPr lang="pt-BR" dirty="0"/>
              <a:t> capazes de </a:t>
            </a:r>
            <a:r>
              <a:rPr lang="pt-BR" b="1" dirty="0"/>
              <a:t>prever operações fraudulentas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CCAD708-D34C-BD21-0584-F4D84E1A0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137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F3FE2C-D7FC-1CCC-5ACA-E9177895A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65922"/>
            <a:ext cx="10077557" cy="659641"/>
          </a:xfrm>
        </p:spPr>
        <p:txBody>
          <a:bodyPr/>
          <a:lstStyle/>
          <a:p>
            <a:r>
              <a:rPr lang="pt-BR" dirty="0"/>
              <a:t>Considerações adotadas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D8277AA-6012-8C07-1FD4-7A86AE8CD7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750" y="1509162"/>
            <a:ext cx="10077557" cy="457700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Período de análise:</a:t>
            </a:r>
          </a:p>
          <a:p>
            <a:r>
              <a:rPr lang="pt-BR" dirty="0"/>
              <a:t>O período de análise foi definido em: janeiro/2015 à setembro/2017, devido a um possível problema na composição de clientes a partir de outubro/2017</a:t>
            </a:r>
          </a:p>
          <a:p>
            <a:endParaRPr lang="pt-BR" dirty="0"/>
          </a:p>
          <a:p>
            <a:endParaRPr lang="pt-B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Entregas canceladas</a:t>
            </a:r>
          </a:p>
          <a:p>
            <a:r>
              <a:rPr lang="pt-BR" dirty="0"/>
              <a:t>Foram desconsideradas operações que tiveram entrega cancelada pela empresa, por entender que o valor destas operações não entrariam no caixa da companhia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8397930-65D2-7F4C-4291-FE327136D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030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1006F9-D518-DC2C-5088-3A4712A92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96956"/>
            <a:ext cx="10157791" cy="824947"/>
          </a:xfrm>
        </p:spPr>
        <p:txBody>
          <a:bodyPr>
            <a:normAutofit/>
          </a:bodyPr>
          <a:lstStyle/>
          <a:p>
            <a:r>
              <a:rPr lang="pt-BR" dirty="0"/>
              <a:t>Como estão as vendas da DataCo Global</a:t>
            </a:r>
          </a:p>
        </p:txBody>
      </p:sp>
      <p:pic>
        <p:nvPicPr>
          <p:cNvPr id="5" name="Espaço Reservado para Conteúdo 4" descr="Gráfico, Gráfico de linhas&#10;&#10;Descrição gerada automaticamente">
            <a:extLst>
              <a:ext uri="{FF2B5EF4-FFF2-40B4-BE49-F238E27FC236}">
                <a16:creationId xmlns:a16="http://schemas.microsoft.com/office/drawing/2014/main" id="{34993CC2-0BCB-C25D-9B65-0C70DF0CA3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19" y="2279023"/>
            <a:ext cx="7795576" cy="2548962"/>
          </a:xfr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A53AD895-2F36-62D8-A9F0-4AB533D921A7}"/>
              </a:ext>
            </a:extLst>
          </p:cNvPr>
          <p:cNvSpPr txBox="1"/>
          <p:nvPr/>
        </p:nvSpPr>
        <p:spPr>
          <a:xfrm>
            <a:off x="8012046" y="2228671"/>
            <a:ext cx="40521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 média histórica das vendas gira em torno de </a:t>
            </a:r>
            <a:r>
              <a:rPr lang="pt-BR" b="1" dirty="0"/>
              <a:t>993 mil ao mês</a:t>
            </a:r>
            <a:r>
              <a:rPr lang="pt-BR" dirty="0"/>
              <a:t>, terminando setembro/2017 na maior alta histórica, de </a:t>
            </a:r>
            <a:r>
              <a:rPr lang="pt-BR" b="1" dirty="0"/>
              <a:t>cerca de 1,08 MM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33BE632-ECAB-E2F8-7B39-C409F7542C8B}"/>
              </a:ext>
            </a:extLst>
          </p:cNvPr>
          <p:cNvSpPr txBox="1"/>
          <p:nvPr/>
        </p:nvSpPr>
        <p:spPr>
          <a:xfrm>
            <a:off x="8012045" y="4107426"/>
            <a:ext cx="405213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Os valores mensais </a:t>
            </a:r>
            <a:r>
              <a:rPr lang="pt-BR" b="1" dirty="0"/>
              <a:t>estão bem distribuídos</a:t>
            </a:r>
            <a:r>
              <a:rPr lang="pt-BR" dirty="0"/>
              <a:t> em torno do valor médio. </a:t>
            </a:r>
            <a:endParaRPr lang="pt-BR" b="1" dirty="0"/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09AFC5CC-BA5A-230C-9CA9-E7501AC18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92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6D441C-4DCF-326D-C1A1-45A0DB9B1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353962"/>
            <a:ext cx="10077557" cy="745459"/>
          </a:xfrm>
        </p:spPr>
        <p:txBody>
          <a:bodyPr/>
          <a:lstStyle/>
          <a:p>
            <a:r>
              <a:rPr lang="pt-BR" dirty="0"/>
              <a:t>Como estão as vendas da DataCo Global</a:t>
            </a:r>
          </a:p>
        </p:txBody>
      </p:sp>
      <p:pic>
        <p:nvPicPr>
          <p:cNvPr id="7" name="Espaço Reservado para Conteúdo 6" descr="Gráfico, Gráfico de linhas&#10;&#10;Descrição gerada automaticamente">
            <a:extLst>
              <a:ext uri="{FF2B5EF4-FFF2-40B4-BE49-F238E27FC236}">
                <a16:creationId xmlns:a16="http://schemas.microsoft.com/office/drawing/2014/main" id="{A90122AC-D915-8F92-4BD6-0C968D45D2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9421"/>
            <a:ext cx="10638503" cy="347853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6AA9D939-278D-0AA6-4DE8-2EF2E8366714}"/>
              </a:ext>
            </a:extLst>
          </p:cNvPr>
          <p:cNvSpPr txBox="1"/>
          <p:nvPr/>
        </p:nvSpPr>
        <p:spPr>
          <a:xfrm>
            <a:off x="174522" y="4680607"/>
            <a:ext cx="366005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/>
              <a:t>Destaque para os meses de variação </a:t>
            </a:r>
            <a:r>
              <a:rPr lang="pt-BR" b="1"/>
              <a:t>positiva</a:t>
            </a:r>
            <a:r>
              <a:rPr lang="pt-BR"/>
              <a:t> nas vendas:</a:t>
            </a:r>
          </a:p>
          <a:p>
            <a:endParaRPr lang="pt-BR"/>
          </a:p>
          <a:p>
            <a:r>
              <a:rPr lang="pt-BR" b="1"/>
              <a:t>Março/2015</a:t>
            </a:r>
            <a:r>
              <a:rPr lang="pt-BR"/>
              <a:t>: 14,30%  </a:t>
            </a:r>
            <a:r>
              <a:rPr lang="pt-BR" b="1"/>
              <a:t>Março/2016</a:t>
            </a:r>
            <a:r>
              <a:rPr lang="pt-BR"/>
              <a:t>: 6,41% </a:t>
            </a:r>
            <a:r>
              <a:rPr lang="pt-BR" b="1"/>
              <a:t>Março/2017</a:t>
            </a:r>
            <a:r>
              <a:rPr lang="pt-BR"/>
              <a:t>: 6,31%</a:t>
            </a:r>
            <a:endParaRPr lang="pt-BR" b="1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D6A9041E-8E80-59AB-EDA8-E78F27266714}"/>
              </a:ext>
            </a:extLst>
          </p:cNvPr>
          <p:cNvSpPr txBox="1"/>
          <p:nvPr/>
        </p:nvSpPr>
        <p:spPr>
          <a:xfrm>
            <a:off x="5038778" y="4577951"/>
            <a:ext cx="366005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Destaque para os meses de variação </a:t>
            </a:r>
            <a:r>
              <a:rPr lang="pt-BR" b="1" dirty="0"/>
              <a:t>negativa</a:t>
            </a:r>
            <a:r>
              <a:rPr lang="pt-BR" dirty="0"/>
              <a:t> nas vendas:</a:t>
            </a:r>
          </a:p>
          <a:p>
            <a:endParaRPr lang="pt-BR" dirty="0"/>
          </a:p>
          <a:p>
            <a:r>
              <a:rPr lang="pt-BR" b="1" dirty="0"/>
              <a:t>Março/2015</a:t>
            </a:r>
            <a:r>
              <a:rPr lang="pt-BR" dirty="0"/>
              <a:t>: 14,30%  </a:t>
            </a:r>
            <a:r>
              <a:rPr lang="pt-BR" b="1" dirty="0"/>
              <a:t>Março/2016</a:t>
            </a:r>
            <a:r>
              <a:rPr lang="pt-BR" dirty="0"/>
              <a:t>: 6,41% </a:t>
            </a:r>
            <a:r>
              <a:rPr lang="pt-BR" b="1" dirty="0"/>
              <a:t>Março/2017</a:t>
            </a:r>
            <a:r>
              <a:rPr lang="pt-BR" dirty="0"/>
              <a:t>: 6,31%</a:t>
            </a:r>
            <a:endParaRPr lang="pt-BR" b="1" dirty="0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4226A59-EC19-206A-85F3-FACE54F24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444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ço Reservado para Conteúdo 5" descr="Gráfico, Gráfico de barras&#10;&#10;Descrição gerada automaticamente">
            <a:extLst>
              <a:ext uri="{FF2B5EF4-FFF2-40B4-BE49-F238E27FC236}">
                <a16:creationId xmlns:a16="http://schemas.microsoft.com/office/drawing/2014/main" id="{CF9F37BC-8603-4EEC-280C-6B64DBAA98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7248"/>
            <a:ext cx="8299174" cy="2713626"/>
          </a:xfr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AEA13575-B7B0-DA5C-A2AF-C5A92B13F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14340"/>
            <a:ext cx="10077557" cy="745459"/>
          </a:xfrm>
        </p:spPr>
        <p:txBody>
          <a:bodyPr/>
          <a:lstStyle/>
          <a:p>
            <a:r>
              <a:rPr lang="pt-BR" dirty="0"/>
              <a:t>Como estão as vendas da DataCo Global</a:t>
            </a:r>
          </a:p>
        </p:txBody>
      </p:sp>
      <p:pic>
        <p:nvPicPr>
          <p:cNvPr id="8" name="Imagem 7" descr="Gráfico, Gráfico de linhas&#10;&#10;Descrição gerada automaticamente">
            <a:extLst>
              <a:ext uri="{FF2B5EF4-FFF2-40B4-BE49-F238E27FC236}">
                <a16:creationId xmlns:a16="http://schemas.microsoft.com/office/drawing/2014/main" id="{4B103371-9FEE-1475-1282-31A2003BC4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44374"/>
            <a:ext cx="8299174" cy="2713626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4CDC14AF-7CBA-A707-219B-90EABBC1214F}"/>
              </a:ext>
            </a:extLst>
          </p:cNvPr>
          <p:cNvSpPr txBox="1"/>
          <p:nvPr/>
        </p:nvSpPr>
        <p:spPr>
          <a:xfrm>
            <a:off x="8299174" y="2072561"/>
            <a:ext cx="3737113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/>
              <a:t>Destaque para os meses de variação positiva nas vendas:</a:t>
            </a:r>
          </a:p>
          <a:p>
            <a:endParaRPr lang="pt-BR" sz="1600" dirty="0"/>
          </a:p>
          <a:p>
            <a:r>
              <a:rPr lang="pt-BR" sz="1600" b="1" dirty="0"/>
              <a:t>Corporate - Março/2015</a:t>
            </a:r>
            <a:r>
              <a:rPr lang="pt-BR" sz="1600" dirty="0"/>
              <a:t>: 18,49%  </a:t>
            </a:r>
            <a:r>
              <a:rPr lang="pt-BR" sz="1600" b="1" dirty="0"/>
              <a:t>Home Office - Março/2017</a:t>
            </a:r>
            <a:r>
              <a:rPr lang="pt-BR" sz="1600" dirty="0"/>
              <a:t>: 16,61%</a:t>
            </a:r>
          </a:p>
          <a:p>
            <a:r>
              <a:rPr lang="pt-BR" sz="1600" b="1" dirty="0"/>
              <a:t>Corporate - Março/2017</a:t>
            </a:r>
            <a:r>
              <a:rPr lang="pt-BR" sz="1600" dirty="0"/>
              <a:t>: 18,01%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B63A8CF-9332-EFBA-385C-39A4E5B5CAC7}"/>
              </a:ext>
            </a:extLst>
          </p:cNvPr>
          <p:cNvSpPr txBox="1"/>
          <p:nvPr/>
        </p:nvSpPr>
        <p:spPr>
          <a:xfrm>
            <a:off x="8299174" y="3996729"/>
            <a:ext cx="389282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/>
              <a:t>Destaque para os meses de variação negativa nas vendas:</a:t>
            </a:r>
          </a:p>
          <a:p>
            <a:endParaRPr lang="pt-BR" sz="1600" dirty="0"/>
          </a:p>
          <a:p>
            <a:r>
              <a:rPr lang="pt-BR" sz="1600" b="1" dirty="0"/>
              <a:t>Home Office - Abril/2016</a:t>
            </a:r>
            <a:r>
              <a:rPr lang="pt-BR" sz="1600" dirty="0"/>
              <a:t>: -16,74% </a:t>
            </a:r>
            <a:r>
              <a:rPr lang="pt-BR" sz="1600" b="1" dirty="0"/>
              <a:t>Corporate - Fevereiro/2016</a:t>
            </a:r>
            <a:r>
              <a:rPr lang="pt-BR" sz="1600" dirty="0"/>
              <a:t>: -15,61% </a:t>
            </a:r>
          </a:p>
          <a:p>
            <a:r>
              <a:rPr lang="pt-BR" sz="1600" b="1" dirty="0"/>
              <a:t>Consumer - Fevereiro/2015</a:t>
            </a:r>
            <a:r>
              <a:rPr lang="pt-BR" sz="1600" dirty="0"/>
              <a:t>: -13,97%</a:t>
            </a:r>
          </a:p>
        </p:txBody>
      </p:sp>
      <p:sp>
        <p:nvSpPr>
          <p:cNvPr id="13" name="Espaço Reservado para Número de Slide 12">
            <a:extLst>
              <a:ext uri="{FF2B5EF4-FFF2-40B4-BE49-F238E27FC236}">
                <a16:creationId xmlns:a16="http://schemas.microsoft.com/office/drawing/2014/main" id="{B91CD441-7B06-DF80-96DF-16DC7115D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338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ço Reservado para Conteúdo 5" descr="Gráfico, Gráfico de barras&#10;&#10;Descrição gerada automaticamente">
            <a:extLst>
              <a:ext uri="{FF2B5EF4-FFF2-40B4-BE49-F238E27FC236}">
                <a16:creationId xmlns:a16="http://schemas.microsoft.com/office/drawing/2014/main" id="{0E6EED4A-6881-583D-05CF-1CC3FD0625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70725"/>
            <a:ext cx="7642861" cy="4585717"/>
          </a:xfr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C84657B6-52DD-EA87-4C94-F7708DE38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14340"/>
            <a:ext cx="10077557" cy="745459"/>
          </a:xfrm>
        </p:spPr>
        <p:txBody>
          <a:bodyPr/>
          <a:lstStyle/>
          <a:p>
            <a:r>
              <a:rPr lang="pt-BR" dirty="0"/>
              <a:t>Como estão as vendas da DataCo Global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CDECB90-2030-DDFC-A064-EAEBB6727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945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09EF9D6C-8062-371B-7689-77C50E86C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14340"/>
            <a:ext cx="10077557" cy="745459"/>
          </a:xfrm>
        </p:spPr>
        <p:txBody>
          <a:bodyPr/>
          <a:lstStyle/>
          <a:p>
            <a:r>
              <a:rPr lang="pt-BR" dirty="0"/>
              <a:t>Como estão as vendas da DataCo Global</a:t>
            </a:r>
          </a:p>
        </p:txBody>
      </p:sp>
      <p:pic>
        <p:nvPicPr>
          <p:cNvPr id="6" name="Imagem 5" descr="Gráfico, Gráfico de barras&#10;&#10;Descrição gerada automaticamente">
            <a:extLst>
              <a:ext uri="{FF2B5EF4-FFF2-40B4-BE49-F238E27FC236}">
                <a16:creationId xmlns:a16="http://schemas.microsoft.com/office/drawing/2014/main" id="{0D12A7D3-6AFC-74C3-D336-19DCEFC438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76545"/>
            <a:ext cx="8135758" cy="4881455"/>
          </a:xfrm>
          <a:prstGeom prst="rect">
            <a:avLst/>
          </a:prstGeom>
        </p:spPr>
      </p:pic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B41223D-8AE0-4B10-6942-36CF79A14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059222"/>
      </p:ext>
    </p:extLst>
  </p:cSld>
  <p:clrMapOvr>
    <a:masterClrMapping/>
  </p:clrMapOvr>
</p:sld>
</file>

<file path=ppt/theme/theme1.xml><?xml version="1.0" encoding="utf-8"?>
<a:theme xmlns:a="http://schemas.openxmlformats.org/drawingml/2006/main" name="RocaVTI">
  <a:themeElements>
    <a:clrScheme name="AnalogousFromRegularSeed_2SEEDS">
      <a:dk1>
        <a:srgbClr val="000000"/>
      </a:dk1>
      <a:lt1>
        <a:srgbClr val="FFFFFF"/>
      </a:lt1>
      <a:dk2>
        <a:srgbClr val="412524"/>
      </a:dk2>
      <a:lt2>
        <a:srgbClr val="E2E8E8"/>
      </a:lt2>
      <a:accent1>
        <a:srgbClr val="B13E3B"/>
      </a:accent1>
      <a:accent2>
        <a:srgbClr val="C34D7A"/>
      </a:accent2>
      <a:accent3>
        <a:srgbClr val="C3824D"/>
      </a:accent3>
      <a:accent4>
        <a:srgbClr val="3BB197"/>
      </a:accent4>
      <a:accent5>
        <a:srgbClr val="4DACC3"/>
      </a:accent5>
      <a:accent6>
        <a:srgbClr val="3B69B1"/>
      </a:accent6>
      <a:hlink>
        <a:srgbClr val="319194"/>
      </a:hlink>
      <a:folHlink>
        <a:srgbClr val="7F7F7F"/>
      </a:folHlink>
    </a:clrScheme>
    <a:fontScheme name="Custom 36">
      <a:majorFont>
        <a:latin typeface="Georgia Pro Semibold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caVTI" id="{D79FE1D1-0489-4A69-8531-D0B8CDC31CBE}" vid="{CEBA7FE6-C04B-474E-964F-B022887AD13B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</TotalTime>
  <Words>1374</Words>
  <Application>Microsoft Office PowerPoint</Application>
  <PresentationFormat>Widescreen</PresentationFormat>
  <Paragraphs>191</Paragraphs>
  <Slides>30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30</vt:i4>
      </vt:variant>
    </vt:vector>
  </HeadingPairs>
  <TitlesOfParts>
    <vt:vector size="37" baseType="lpstr">
      <vt:lpstr>Aptos</vt:lpstr>
      <vt:lpstr>Arial</vt:lpstr>
      <vt:lpstr>Avenir Next LT Pro</vt:lpstr>
      <vt:lpstr>Avenir Next LT Pro Light</vt:lpstr>
      <vt:lpstr>Georgia Pro Semibold</vt:lpstr>
      <vt:lpstr>system-ui</vt:lpstr>
      <vt:lpstr>RocaVTI</vt:lpstr>
      <vt:lpstr>DataCo Global: soluções globais em supply chain</vt:lpstr>
      <vt:lpstr>Sumário</vt:lpstr>
      <vt:lpstr>Objetivo</vt:lpstr>
      <vt:lpstr>Considerações adotadas</vt:lpstr>
      <vt:lpstr>Como estão as vendas da DataCo Global</vt:lpstr>
      <vt:lpstr>Como estão as vendas da DataCo Global</vt:lpstr>
      <vt:lpstr>Como estão as vendas da DataCo Global</vt:lpstr>
      <vt:lpstr>Como estão as vendas da DataCo Global</vt:lpstr>
      <vt:lpstr>Como estão as vendas da DataCo Global</vt:lpstr>
      <vt:lpstr>Como estão as vendas da DataCo Global</vt:lpstr>
      <vt:lpstr>Como estão as vendas da DataCo Global</vt:lpstr>
      <vt:lpstr>Como estão as vendas da DataCo Global</vt:lpstr>
      <vt:lpstr>Como estão as vendas da DataCo Global</vt:lpstr>
      <vt:lpstr>Como estão os lucros da DataCo Global</vt:lpstr>
      <vt:lpstr>Como estão os lucros da DataCo Global</vt:lpstr>
      <vt:lpstr>Como estão os lucros da DataCo Global</vt:lpstr>
      <vt:lpstr>Como estão os lucros da DataCo Global</vt:lpstr>
      <vt:lpstr>Como estão os lucros da DataCo Global</vt:lpstr>
      <vt:lpstr>Como estão os lucros da DataCo Global</vt:lpstr>
      <vt:lpstr>Operações Logísticas</vt:lpstr>
      <vt:lpstr>Operações Logísticas</vt:lpstr>
      <vt:lpstr>Operações Logísticas</vt:lpstr>
      <vt:lpstr>Operações Logísticas</vt:lpstr>
      <vt:lpstr>Operações fraudulentas</vt:lpstr>
      <vt:lpstr>Operações fraudulentas</vt:lpstr>
      <vt:lpstr>Operações fraudulentas</vt:lpstr>
      <vt:lpstr>Modelagem – previsão de entregas atrasadas</vt:lpstr>
      <vt:lpstr>Modelagem – previsão de entregas atrasadas</vt:lpstr>
      <vt:lpstr>Modelagem – detecção de operações fraudulentas</vt:lpstr>
      <vt:lpstr>Conclusão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SupplyAll: soluções globais em supply chain</dc:title>
  <dc:creator>Edson Júnior</dc:creator>
  <cp:lastModifiedBy>Edson Júnior</cp:lastModifiedBy>
  <cp:revision>2</cp:revision>
  <dcterms:created xsi:type="dcterms:W3CDTF">2024-01-18T17:18:04Z</dcterms:created>
  <dcterms:modified xsi:type="dcterms:W3CDTF">2024-01-19T19:30:32Z</dcterms:modified>
</cp:coreProperties>
</file>