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67" r:id="rId14"/>
    <p:sldId id="268" r:id="rId15"/>
    <p:sldId id="269" r:id="rId16"/>
    <p:sldId id="281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76" r:id="rId25"/>
    <p:sldId id="277" r:id="rId26"/>
    <p:sldId id="278" r:id="rId27"/>
    <p:sldId id="282" r:id="rId28"/>
    <p:sldId id="284" r:id="rId29"/>
    <p:sldId id="283" r:id="rId30"/>
    <p:sldId id="285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79CCC-86BE-4D5F-BB5A-A89668AABFD7}" v="73" dt="2024-01-19T00:34:07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>
        <p:scale>
          <a:sx n="75" d="100"/>
          <a:sy n="75" d="100"/>
        </p:scale>
        <p:origin x="34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Júnior" userId="96686a37442bdd90" providerId="LiveId" clId="{42C79CCC-86BE-4D5F-BB5A-A89668AABFD7}"/>
    <pc:docChg chg="undo custSel addSld modSld sldOrd">
      <pc:chgData name="Edson Júnior" userId="96686a37442bdd90" providerId="LiveId" clId="{42C79CCC-86BE-4D5F-BB5A-A89668AABFD7}" dt="2024-01-19T00:32:12.815" v="4280" actId="113"/>
      <pc:docMkLst>
        <pc:docMk/>
      </pc:docMkLst>
      <pc:sldChg chg="modAnim">
        <pc:chgData name="Edson Júnior" userId="96686a37442bdd90" providerId="LiveId" clId="{42C79CCC-86BE-4D5F-BB5A-A89668AABFD7}" dt="2024-01-19T00:25:46.101" v="4223"/>
        <pc:sldMkLst>
          <pc:docMk/>
          <pc:sldMk cId="3425859290" sldId="256"/>
        </pc:sldMkLst>
      </pc:sldChg>
      <pc:sldChg chg="modSp mod">
        <pc:chgData name="Edson Júnior" userId="96686a37442bdd90" providerId="LiveId" clId="{42C79CCC-86BE-4D5F-BB5A-A89668AABFD7}" dt="2024-01-18T20:48:00.137" v="975" actId="20577"/>
        <pc:sldMkLst>
          <pc:docMk/>
          <pc:sldMk cId="3439655246" sldId="257"/>
        </pc:sldMkLst>
        <pc:spChg chg="mod">
          <ac:chgData name="Edson Júnior" userId="96686a37442bdd90" providerId="LiveId" clId="{42C79CCC-86BE-4D5F-BB5A-A89668AABFD7}" dt="2024-01-18T20:48:00.137" v="975" actId="20577"/>
          <ac:spMkLst>
            <pc:docMk/>
            <pc:sldMk cId="3439655246" sldId="257"/>
            <ac:spMk id="3" creationId="{D2684145-B2F1-4197-0FE4-9678D6D2122E}"/>
          </ac:spMkLst>
        </pc:spChg>
      </pc:sldChg>
      <pc:sldChg chg="modSp mod">
        <pc:chgData name="Edson Júnior" userId="96686a37442bdd90" providerId="LiveId" clId="{42C79CCC-86BE-4D5F-BB5A-A89668AABFD7}" dt="2024-01-18T18:27:36.761" v="672" actId="14100"/>
        <pc:sldMkLst>
          <pc:docMk/>
          <pc:sldMk cId="3015030147" sldId="259"/>
        </pc:sldMkLst>
        <pc:spChg chg="mod">
          <ac:chgData name="Edson Júnior" userId="96686a37442bdd90" providerId="LiveId" clId="{42C79CCC-86BE-4D5F-BB5A-A89668AABFD7}" dt="2024-01-18T18:27:36.761" v="672" actId="14100"/>
          <ac:spMkLst>
            <pc:docMk/>
            <pc:sldMk cId="3015030147" sldId="259"/>
            <ac:spMk id="2" creationId="{30F3FE2C-D7FC-1CCC-5ACA-E9177895A1C1}"/>
          </ac:spMkLst>
        </pc:spChg>
        <pc:spChg chg="mod">
          <ac:chgData name="Edson Júnior" userId="96686a37442bdd90" providerId="LiveId" clId="{42C79CCC-86BE-4D5F-BB5A-A89668AABFD7}" dt="2024-01-18T17:57:29.483" v="201" actId="20577"/>
          <ac:spMkLst>
            <pc:docMk/>
            <pc:sldMk cId="3015030147" sldId="259"/>
            <ac:spMk id="3" creationId="{9D8277AA-6012-8C07-1FD4-7A86AE8CD71D}"/>
          </ac:spMkLst>
        </pc:spChg>
      </pc:sldChg>
      <pc:sldChg chg="addSp delSp modSp new mod">
        <pc:chgData name="Edson Júnior" userId="96686a37442bdd90" providerId="LiveId" clId="{42C79CCC-86BE-4D5F-BB5A-A89668AABFD7}" dt="2024-01-18T18:28:22.835" v="683" actId="404"/>
        <pc:sldMkLst>
          <pc:docMk/>
          <pc:sldMk cId="261292645" sldId="260"/>
        </pc:sldMkLst>
        <pc:spChg chg="mod">
          <ac:chgData name="Edson Júnior" userId="96686a37442bdd90" providerId="LiveId" clId="{42C79CCC-86BE-4D5F-BB5A-A89668AABFD7}" dt="2024-01-18T18:28:22.835" v="683" actId="404"/>
          <ac:spMkLst>
            <pc:docMk/>
            <pc:sldMk cId="261292645" sldId="260"/>
            <ac:spMk id="2" creationId="{991006F9-D518-DC2C-5088-3A4712A920CA}"/>
          </ac:spMkLst>
        </pc:spChg>
        <pc:spChg chg="del">
          <ac:chgData name="Edson Júnior" userId="96686a37442bdd90" providerId="LiveId" clId="{42C79CCC-86BE-4D5F-BB5A-A89668AABFD7}" dt="2024-01-18T18:03:57.973" v="237"/>
          <ac:spMkLst>
            <pc:docMk/>
            <pc:sldMk cId="261292645" sldId="260"/>
            <ac:spMk id="3" creationId="{C9B58AB1-9310-08E8-4882-2241A72A37AA}"/>
          </ac:spMkLst>
        </pc:spChg>
        <pc:spChg chg="add mod">
          <ac:chgData name="Edson Júnior" userId="96686a37442bdd90" providerId="LiveId" clId="{42C79CCC-86BE-4D5F-BB5A-A89668AABFD7}" dt="2024-01-18T18:21:33.203" v="571" actId="1076"/>
          <ac:spMkLst>
            <pc:docMk/>
            <pc:sldMk cId="261292645" sldId="260"/>
            <ac:spMk id="8" creationId="{A53AD895-2F36-62D8-A9F0-4AB533D921A7}"/>
          </ac:spMkLst>
        </pc:spChg>
        <pc:spChg chg="add mod">
          <ac:chgData name="Edson Júnior" userId="96686a37442bdd90" providerId="LiveId" clId="{42C79CCC-86BE-4D5F-BB5A-A89668AABFD7}" dt="2024-01-18T18:21:31.647" v="570" actId="1076"/>
          <ac:spMkLst>
            <pc:docMk/>
            <pc:sldMk cId="261292645" sldId="260"/>
            <ac:spMk id="10" creationId="{833BE632-ECAB-E2F8-7B39-C409F7542C8B}"/>
          </ac:spMkLst>
        </pc:spChg>
        <pc:picChg chg="add mod">
          <ac:chgData name="Edson Júnior" userId="96686a37442bdd90" providerId="LiveId" clId="{42C79CCC-86BE-4D5F-BB5A-A89668AABFD7}" dt="2024-01-18T18:21:26.395" v="569" actId="1076"/>
          <ac:picMkLst>
            <pc:docMk/>
            <pc:sldMk cId="261292645" sldId="260"/>
            <ac:picMk id="5" creationId="{34993CC2-0BCB-C25D-9B65-0C70DF0CA316}"/>
          </ac:picMkLst>
        </pc:picChg>
        <pc:picChg chg="add del mod">
          <ac:chgData name="Edson Júnior" userId="96686a37442bdd90" providerId="LiveId" clId="{42C79CCC-86BE-4D5F-BB5A-A89668AABFD7}" dt="2024-01-18T18:20:57.618" v="563" actId="21"/>
          <ac:picMkLst>
            <pc:docMk/>
            <pc:sldMk cId="261292645" sldId="260"/>
            <ac:picMk id="7" creationId="{A90122AC-D915-8F92-4BD6-0C968D45D2B1}"/>
          </ac:picMkLst>
        </pc:picChg>
      </pc:sldChg>
      <pc:sldChg chg="addSp delSp modSp new mod">
        <pc:chgData name="Edson Júnior" userId="96686a37442bdd90" providerId="LiveId" clId="{42C79CCC-86BE-4D5F-BB5A-A89668AABFD7}" dt="2024-01-18T18:27:45.732" v="673" actId="1076"/>
        <pc:sldMkLst>
          <pc:docMk/>
          <pc:sldMk cId="3452444561" sldId="261"/>
        </pc:sldMkLst>
        <pc:spChg chg="mod">
          <ac:chgData name="Edson Júnior" userId="96686a37442bdd90" providerId="LiveId" clId="{42C79CCC-86BE-4D5F-BB5A-A89668AABFD7}" dt="2024-01-18T18:27:45.732" v="673" actId="1076"/>
          <ac:spMkLst>
            <pc:docMk/>
            <pc:sldMk cId="3452444561" sldId="261"/>
            <ac:spMk id="2" creationId="{F66D441C-4DCF-326D-C1A1-45A0DB9B1C37}"/>
          </ac:spMkLst>
        </pc:spChg>
        <pc:spChg chg="del">
          <ac:chgData name="Edson Júnior" userId="96686a37442bdd90" providerId="LiveId" clId="{42C79CCC-86BE-4D5F-BB5A-A89668AABFD7}" dt="2024-01-18T18:21:01.045" v="564"/>
          <ac:spMkLst>
            <pc:docMk/>
            <pc:sldMk cId="3452444561" sldId="261"/>
            <ac:spMk id="3" creationId="{2CD8D212-16D5-DE75-F083-144EF6507A1E}"/>
          </ac:spMkLst>
        </pc:spChg>
        <pc:spChg chg="add del mod">
          <ac:chgData name="Edson Júnior" userId="96686a37442bdd90" providerId="LiveId" clId="{42C79CCC-86BE-4D5F-BB5A-A89668AABFD7}" dt="2024-01-18T18:25:32.530" v="651" actId="21"/>
          <ac:spMkLst>
            <pc:docMk/>
            <pc:sldMk cId="3452444561" sldId="261"/>
            <ac:spMk id="5" creationId="{6AA9D939-278D-0AA6-4DE8-2EF2E8366714}"/>
          </ac:spMkLst>
        </pc:spChg>
        <pc:spChg chg="add mod">
          <ac:chgData name="Edson Júnior" userId="96686a37442bdd90" providerId="LiveId" clId="{42C79CCC-86BE-4D5F-BB5A-A89668AABFD7}" dt="2024-01-18T18:25:33.961" v="652"/>
          <ac:spMkLst>
            <pc:docMk/>
            <pc:sldMk cId="3452444561" sldId="261"/>
            <ac:spMk id="6" creationId="{6AA9D939-278D-0AA6-4DE8-2EF2E8366714}"/>
          </ac:spMkLst>
        </pc:spChg>
        <pc:spChg chg="add mod">
          <ac:chgData name="Edson Júnior" userId="96686a37442bdd90" providerId="LiveId" clId="{42C79CCC-86BE-4D5F-BB5A-A89668AABFD7}" dt="2024-01-18T18:25:42.870" v="662" actId="20577"/>
          <ac:spMkLst>
            <pc:docMk/>
            <pc:sldMk cId="3452444561" sldId="261"/>
            <ac:spMk id="8" creationId="{D6A9041E-8E80-59AB-EDA8-E78F27266714}"/>
          </ac:spMkLst>
        </pc:spChg>
        <pc:picChg chg="add mod">
          <ac:chgData name="Edson Júnior" userId="96686a37442bdd90" providerId="LiveId" clId="{42C79CCC-86BE-4D5F-BB5A-A89668AABFD7}" dt="2024-01-18T18:24:07.966" v="592" actId="1076"/>
          <ac:picMkLst>
            <pc:docMk/>
            <pc:sldMk cId="3452444561" sldId="261"/>
            <ac:picMk id="7" creationId="{A90122AC-D915-8F92-4BD6-0C968D45D2B1}"/>
          </ac:picMkLst>
        </pc:picChg>
      </pc:sldChg>
      <pc:sldChg chg="addSp delSp modSp new mod">
        <pc:chgData name="Edson Júnior" userId="96686a37442bdd90" providerId="LiveId" clId="{42C79CCC-86BE-4D5F-BB5A-A89668AABFD7}" dt="2024-01-18T18:40:42.281" v="774" actId="1076"/>
        <pc:sldMkLst>
          <pc:docMk/>
          <pc:sldMk cId="2576338811" sldId="262"/>
        </pc:sldMkLst>
        <pc:spChg chg="del">
          <ac:chgData name="Edson Júnior" userId="96686a37442bdd90" providerId="LiveId" clId="{42C79CCC-86BE-4D5F-BB5A-A89668AABFD7}" dt="2024-01-18T18:28:50.905" v="684" actId="478"/>
          <ac:spMkLst>
            <pc:docMk/>
            <pc:sldMk cId="2576338811" sldId="262"/>
            <ac:spMk id="2" creationId="{4AB4ECE5-736C-C290-96A1-9E5E1D296928}"/>
          </ac:spMkLst>
        </pc:spChg>
        <pc:spChg chg="del">
          <ac:chgData name="Edson Júnior" userId="96686a37442bdd90" providerId="LiveId" clId="{42C79CCC-86BE-4D5F-BB5A-A89668AABFD7}" dt="2024-01-18T18:30:43.316" v="687"/>
          <ac:spMkLst>
            <pc:docMk/>
            <pc:sldMk cId="2576338811" sldId="262"/>
            <ac:spMk id="3" creationId="{CF66A0C7-ECBE-5BDB-E11C-5A9911F20D7F}"/>
          </ac:spMkLst>
        </pc:spChg>
        <pc:spChg chg="add mod">
          <ac:chgData name="Edson Júnior" userId="96686a37442bdd90" providerId="LiveId" clId="{42C79CCC-86BE-4D5F-BB5A-A89668AABFD7}" dt="2024-01-18T18:28:57.294" v="686" actId="1076"/>
          <ac:spMkLst>
            <pc:docMk/>
            <pc:sldMk cId="2576338811" sldId="262"/>
            <ac:spMk id="4" creationId="{AEA13575-B7B0-DA5C-A2AF-C5A92B13F84D}"/>
          </ac:spMkLst>
        </pc:spChg>
        <pc:spChg chg="add mod">
          <ac:chgData name="Edson Júnior" userId="96686a37442bdd90" providerId="LiveId" clId="{42C79CCC-86BE-4D5F-BB5A-A89668AABFD7}" dt="2024-01-18T18:38:42.536" v="740" actId="1076"/>
          <ac:spMkLst>
            <pc:docMk/>
            <pc:sldMk cId="2576338811" sldId="262"/>
            <ac:spMk id="10" creationId="{4CDC14AF-7CBA-A707-219B-90EABBC1214F}"/>
          </ac:spMkLst>
        </pc:spChg>
        <pc:spChg chg="add mod">
          <ac:chgData name="Edson Júnior" userId="96686a37442bdd90" providerId="LiveId" clId="{42C79CCC-86BE-4D5F-BB5A-A89668AABFD7}" dt="2024-01-18T18:40:42.281" v="774" actId="1076"/>
          <ac:spMkLst>
            <pc:docMk/>
            <pc:sldMk cId="2576338811" sldId="262"/>
            <ac:spMk id="12" creationId="{9B63A8CF-9332-EFBA-385C-39A4E5B5CAC7}"/>
          </ac:spMkLst>
        </pc:spChg>
        <pc:picChg chg="add mod">
          <ac:chgData name="Edson Júnior" userId="96686a37442bdd90" providerId="LiveId" clId="{42C79CCC-86BE-4D5F-BB5A-A89668AABFD7}" dt="2024-01-18T18:32:15.178" v="701" actId="14100"/>
          <ac:picMkLst>
            <pc:docMk/>
            <pc:sldMk cId="2576338811" sldId="262"/>
            <ac:picMk id="6" creationId="{CF9F37BC-8603-4EEC-280C-6B64DBAA98A0}"/>
          </ac:picMkLst>
        </pc:picChg>
        <pc:picChg chg="add mod">
          <ac:chgData name="Edson Júnior" userId="96686a37442bdd90" providerId="LiveId" clId="{42C79CCC-86BE-4D5F-BB5A-A89668AABFD7}" dt="2024-01-18T18:32:19.261" v="703" actId="1076"/>
          <ac:picMkLst>
            <pc:docMk/>
            <pc:sldMk cId="2576338811" sldId="262"/>
            <ac:picMk id="8" creationId="{4B103371-9FEE-1475-1282-31A2003BC401}"/>
          </ac:picMkLst>
        </pc:picChg>
      </pc:sldChg>
      <pc:sldChg chg="addSp delSp modSp new mod">
        <pc:chgData name="Edson Júnior" userId="96686a37442bdd90" providerId="LiveId" clId="{42C79CCC-86BE-4D5F-BB5A-A89668AABFD7}" dt="2024-01-18T23:38:08.932" v="2044" actId="1076"/>
        <pc:sldMkLst>
          <pc:docMk/>
          <pc:sldMk cId="1444945068" sldId="263"/>
        </pc:sldMkLst>
        <pc:spChg chg="del">
          <ac:chgData name="Edson Júnior" userId="96686a37442bdd90" providerId="LiveId" clId="{42C79CCC-86BE-4D5F-BB5A-A89668AABFD7}" dt="2024-01-18T18:41:26.713" v="775" actId="478"/>
          <ac:spMkLst>
            <pc:docMk/>
            <pc:sldMk cId="1444945068" sldId="263"/>
            <ac:spMk id="2" creationId="{D833E154-09EE-FE58-E23B-F987C1E333FD}"/>
          </ac:spMkLst>
        </pc:spChg>
        <pc:spChg chg="del">
          <ac:chgData name="Edson Júnior" userId="96686a37442bdd90" providerId="LiveId" clId="{42C79CCC-86BE-4D5F-BB5A-A89668AABFD7}" dt="2024-01-18T19:11:08.666" v="777"/>
          <ac:spMkLst>
            <pc:docMk/>
            <pc:sldMk cId="1444945068" sldId="263"/>
            <ac:spMk id="3" creationId="{38D27C8C-26F8-DEE1-34AF-9E94059F1B66}"/>
          </ac:spMkLst>
        </pc:spChg>
        <pc:spChg chg="add mod">
          <ac:chgData name="Edson Júnior" userId="96686a37442bdd90" providerId="LiveId" clId="{42C79CCC-86BE-4D5F-BB5A-A89668AABFD7}" dt="2024-01-18T18:41:28.096" v="776"/>
          <ac:spMkLst>
            <pc:docMk/>
            <pc:sldMk cId="1444945068" sldId="263"/>
            <ac:spMk id="4" creationId="{C84657B6-52DD-EA87-4C94-F7708DE3850E}"/>
          </ac:spMkLst>
        </pc:spChg>
        <pc:picChg chg="add mod">
          <ac:chgData name="Edson Júnior" userId="96686a37442bdd90" providerId="LiveId" clId="{42C79CCC-86BE-4D5F-BB5A-A89668AABFD7}" dt="2024-01-18T23:38:08.932" v="2044" actId="1076"/>
          <ac:picMkLst>
            <pc:docMk/>
            <pc:sldMk cId="1444945068" sldId="263"/>
            <ac:picMk id="6" creationId="{0E6EED4A-6881-583D-05CF-1CC3FD0625B6}"/>
          </ac:picMkLst>
        </pc:picChg>
      </pc:sldChg>
      <pc:sldChg chg="addSp delSp modSp new mod">
        <pc:chgData name="Edson Júnior" userId="96686a37442bdd90" providerId="LiveId" clId="{42C79CCC-86BE-4D5F-BB5A-A89668AABFD7}" dt="2024-01-18T19:25:19.613" v="829" actId="1076"/>
        <pc:sldMkLst>
          <pc:docMk/>
          <pc:sldMk cId="2333710285" sldId="264"/>
        </pc:sldMkLst>
        <pc:spChg chg="del">
          <ac:chgData name="Edson Júnior" userId="96686a37442bdd90" providerId="LiveId" clId="{42C79CCC-86BE-4D5F-BB5A-A89668AABFD7}" dt="2024-01-18T19:19:25.725" v="784" actId="478"/>
          <ac:spMkLst>
            <pc:docMk/>
            <pc:sldMk cId="2333710285" sldId="264"/>
            <ac:spMk id="2" creationId="{070E3EB8-474E-3D2B-A18C-CD6D94204BE1}"/>
          </ac:spMkLst>
        </pc:spChg>
        <pc:spChg chg="del">
          <ac:chgData name="Edson Júnior" userId="96686a37442bdd90" providerId="LiveId" clId="{42C79CCC-86BE-4D5F-BB5A-A89668AABFD7}" dt="2024-01-18T19:21:32.039" v="786" actId="478"/>
          <ac:spMkLst>
            <pc:docMk/>
            <pc:sldMk cId="2333710285" sldId="264"/>
            <ac:spMk id="3" creationId="{BF231106-8FF1-EE4F-6607-0E637E415786}"/>
          </ac:spMkLst>
        </pc:spChg>
        <pc:spChg chg="add mod">
          <ac:chgData name="Edson Júnior" userId="96686a37442bdd90" providerId="LiveId" clId="{42C79CCC-86BE-4D5F-BB5A-A89668AABFD7}" dt="2024-01-18T19:19:27.080" v="785"/>
          <ac:spMkLst>
            <pc:docMk/>
            <pc:sldMk cId="2333710285" sldId="264"/>
            <ac:spMk id="4" creationId="{B3310F0A-E2AB-BEAC-8ABD-166D542C699B}"/>
          </ac:spMkLst>
        </pc:spChg>
        <pc:spChg chg="add mod">
          <ac:chgData name="Edson Júnior" userId="96686a37442bdd90" providerId="LiveId" clId="{42C79CCC-86BE-4D5F-BB5A-A89668AABFD7}" dt="2024-01-18T19:25:19.613" v="829" actId="1076"/>
          <ac:spMkLst>
            <pc:docMk/>
            <pc:sldMk cId="2333710285" sldId="264"/>
            <ac:spMk id="10" creationId="{94220662-52AF-B332-F5E7-D25D64FA771B}"/>
          </ac:spMkLst>
        </pc:spChg>
        <pc:picChg chg="add mod">
          <ac:chgData name="Edson Júnior" userId="96686a37442bdd90" providerId="LiveId" clId="{42C79CCC-86BE-4D5F-BB5A-A89668AABFD7}" dt="2024-01-18T19:23:32.228" v="802" actId="1076"/>
          <ac:picMkLst>
            <pc:docMk/>
            <pc:sldMk cId="2333710285" sldId="264"/>
            <ac:picMk id="6" creationId="{B9E702A7-3A90-1133-0A92-C2A66595E47C}"/>
          </ac:picMkLst>
        </pc:picChg>
        <pc:picChg chg="add mod">
          <ac:chgData name="Edson Júnior" userId="96686a37442bdd90" providerId="LiveId" clId="{42C79CCC-86BE-4D5F-BB5A-A89668AABFD7}" dt="2024-01-18T19:24:16.660" v="806" actId="1076"/>
          <ac:picMkLst>
            <pc:docMk/>
            <pc:sldMk cId="2333710285" sldId="264"/>
            <ac:picMk id="8" creationId="{F8825BFA-977B-A9BF-E153-786744B51502}"/>
          </ac:picMkLst>
        </pc:picChg>
      </pc:sldChg>
      <pc:sldChg chg="addSp delSp modSp new mod">
        <pc:chgData name="Edson Júnior" userId="96686a37442bdd90" providerId="LiveId" clId="{42C79CCC-86BE-4D5F-BB5A-A89668AABFD7}" dt="2024-01-18T19:35:16.218" v="842" actId="14100"/>
        <pc:sldMkLst>
          <pc:docMk/>
          <pc:sldMk cId="3961121173" sldId="265"/>
        </pc:sldMkLst>
        <pc:spChg chg="del">
          <ac:chgData name="Edson Júnior" userId="96686a37442bdd90" providerId="LiveId" clId="{42C79CCC-86BE-4D5F-BB5A-A89668AABFD7}" dt="2024-01-18T19:34:46.391" v="831" actId="478"/>
          <ac:spMkLst>
            <pc:docMk/>
            <pc:sldMk cId="3961121173" sldId="265"/>
            <ac:spMk id="2" creationId="{A8A7A537-5AD2-78BB-22D2-2C58AC3DA5A6}"/>
          </ac:spMkLst>
        </pc:spChg>
        <pc:spChg chg="del">
          <ac:chgData name="Edson Júnior" userId="96686a37442bdd90" providerId="LiveId" clId="{42C79CCC-86BE-4D5F-BB5A-A89668AABFD7}" dt="2024-01-18T19:34:51.201" v="833" actId="478"/>
          <ac:spMkLst>
            <pc:docMk/>
            <pc:sldMk cId="3961121173" sldId="265"/>
            <ac:spMk id="3" creationId="{AC43F508-41F5-8C3F-EA23-13BD42CA73C2}"/>
          </ac:spMkLst>
        </pc:spChg>
        <pc:spChg chg="add mod">
          <ac:chgData name="Edson Júnior" userId="96686a37442bdd90" providerId="LiveId" clId="{42C79CCC-86BE-4D5F-BB5A-A89668AABFD7}" dt="2024-01-18T19:34:47.704" v="832"/>
          <ac:spMkLst>
            <pc:docMk/>
            <pc:sldMk cId="3961121173" sldId="265"/>
            <ac:spMk id="4" creationId="{E6600CA5-8B1F-A2DD-CF17-8A0904D58512}"/>
          </ac:spMkLst>
        </pc:spChg>
        <pc:picChg chg="add mod">
          <ac:chgData name="Edson Júnior" userId="96686a37442bdd90" providerId="LiveId" clId="{42C79CCC-86BE-4D5F-BB5A-A89668AABFD7}" dt="2024-01-18T19:35:16.218" v="842" actId="14100"/>
          <ac:picMkLst>
            <pc:docMk/>
            <pc:sldMk cId="3961121173" sldId="265"/>
            <ac:picMk id="6" creationId="{3701E9C1-0B3B-1F98-2ABC-F191A4E014D3}"/>
          </ac:picMkLst>
        </pc:picChg>
      </pc:sldChg>
      <pc:sldChg chg="addSp delSp modSp new mod">
        <pc:chgData name="Edson Júnior" userId="96686a37442bdd90" providerId="LiveId" clId="{42C79CCC-86BE-4D5F-BB5A-A89668AABFD7}" dt="2024-01-18T19:43:15.911" v="913" actId="1076"/>
        <pc:sldMkLst>
          <pc:docMk/>
          <pc:sldMk cId="737955524" sldId="266"/>
        </pc:sldMkLst>
        <pc:spChg chg="del">
          <ac:chgData name="Edson Júnior" userId="96686a37442bdd90" providerId="LiveId" clId="{42C79CCC-86BE-4D5F-BB5A-A89668AABFD7}" dt="2024-01-18T19:35:37.714" v="845" actId="478"/>
          <ac:spMkLst>
            <pc:docMk/>
            <pc:sldMk cId="737955524" sldId="266"/>
            <ac:spMk id="2" creationId="{9A8C8BA4-7C8D-2836-ABF2-476271D72333}"/>
          </ac:spMkLst>
        </pc:spChg>
        <pc:spChg chg="del">
          <ac:chgData name="Edson Júnior" userId="96686a37442bdd90" providerId="LiveId" clId="{42C79CCC-86BE-4D5F-BB5A-A89668AABFD7}" dt="2024-01-18T19:35:35.309" v="844" actId="478"/>
          <ac:spMkLst>
            <pc:docMk/>
            <pc:sldMk cId="737955524" sldId="266"/>
            <ac:spMk id="3" creationId="{CDC016B6-CE1B-DC0C-B0D9-EC728B11CF08}"/>
          </ac:spMkLst>
        </pc:spChg>
        <pc:spChg chg="add mod">
          <ac:chgData name="Edson Júnior" userId="96686a37442bdd90" providerId="LiveId" clId="{42C79CCC-86BE-4D5F-BB5A-A89668AABFD7}" dt="2024-01-18T19:35:43.042" v="846"/>
          <ac:spMkLst>
            <pc:docMk/>
            <pc:sldMk cId="737955524" sldId="266"/>
            <ac:spMk id="4" creationId="{ECD5468A-CBF5-ED51-EE58-4A7AF333BA65}"/>
          </ac:spMkLst>
        </pc:spChg>
        <pc:spChg chg="add mod">
          <ac:chgData name="Edson Júnior" userId="96686a37442bdd90" providerId="LiveId" clId="{42C79CCC-86BE-4D5F-BB5A-A89668AABFD7}" dt="2024-01-18T19:43:15.911" v="913" actId="1076"/>
          <ac:spMkLst>
            <pc:docMk/>
            <pc:sldMk cId="737955524" sldId="266"/>
            <ac:spMk id="12" creationId="{5FDD1080-5508-23C6-A955-73BA0122EAA5}"/>
          </ac:spMkLst>
        </pc:spChg>
        <pc:picChg chg="add del mod">
          <ac:chgData name="Edson Júnior" userId="96686a37442bdd90" providerId="LiveId" clId="{42C79CCC-86BE-4D5F-BB5A-A89668AABFD7}" dt="2024-01-18T19:38:03.604" v="852" actId="478"/>
          <ac:picMkLst>
            <pc:docMk/>
            <pc:sldMk cId="737955524" sldId="266"/>
            <ac:picMk id="6" creationId="{C627225A-5DC8-4C18-D74B-E5B85AADCC8C}"/>
          </ac:picMkLst>
        </pc:picChg>
        <pc:picChg chg="add mod">
          <ac:chgData name="Edson Júnior" userId="96686a37442bdd90" providerId="LiveId" clId="{42C79CCC-86BE-4D5F-BB5A-A89668AABFD7}" dt="2024-01-18T19:40:52.350" v="869" actId="1076"/>
          <ac:picMkLst>
            <pc:docMk/>
            <pc:sldMk cId="737955524" sldId="266"/>
            <ac:picMk id="8" creationId="{36C696CB-1FFF-A47C-842E-BE46FE7A97F8}"/>
          </ac:picMkLst>
        </pc:picChg>
        <pc:picChg chg="add mod">
          <ac:chgData name="Edson Júnior" userId="96686a37442bdd90" providerId="LiveId" clId="{42C79CCC-86BE-4D5F-BB5A-A89668AABFD7}" dt="2024-01-18T19:41:34.038" v="873" actId="1076"/>
          <ac:picMkLst>
            <pc:docMk/>
            <pc:sldMk cId="737955524" sldId="266"/>
            <ac:picMk id="10" creationId="{EA52F1BE-A51D-D590-65C1-7B8AC816AEAA}"/>
          </ac:picMkLst>
        </pc:picChg>
      </pc:sldChg>
      <pc:sldChg chg="addSp delSp modSp new mod">
        <pc:chgData name="Edson Júnior" userId="96686a37442bdd90" providerId="LiveId" clId="{42C79CCC-86BE-4D5F-BB5A-A89668AABFD7}" dt="2024-01-18T20:02:00.777" v="971" actId="1076"/>
        <pc:sldMkLst>
          <pc:docMk/>
          <pc:sldMk cId="1799528161" sldId="267"/>
        </pc:sldMkLst>
        <pc:spChg chg="del">
          <ac:chgData name="Edson Júnior" userId="96686a37442bdd90" providerId="LiveId" clId="{42C79CCC-86BE-4D5F-BB5A-A89668AABFD7}" dt="2024-01-18T19:43:34.335" v="915" actId="478"/>
          <ac:spMkLst>
            <pc:docMk/>
            <pc:sldMk cId="1799528161" sldId="267"/>
            <ac:spMk id="2" creationId="{B3539A98-C5E7-32DC-7BF7-8FD205DEA5FB}"/>
          </ac:spMkLst>
        </pc:spChg>
        <pc:spChg chg="del">
          <ac:chgData name="Edson Júnior" userId="96686a37442bdd90" providerId="LiveId" clId="{42C79CCC-86BE-4D5F-BB5A-A89668AABFD7}" dt="2024-01-18T19:43:39.076" v="917" actId="478"/>
          <ac:spMkLst>
            <pc:docMk/>
            <pc:sldMk cId="1799528161" sldId="267"/>
            <ac:spMk id="3" creationId="{732A11F7-1D8A-D6D6-0AEE-5D8643E85F4F}"/>
          </ac:spMkLst>
        </pc:spChg>
        <pc:spChg chg="add mod">
          <ac:chgData name="Edson Júnior" userId="96686a37442bdd90" providerId="LiveId" clId="{42C79CCC-86BE-4D5F-BB5A-A89668AABFD7}" dt="2024-01-18T19:43:35.811" v="916"/>
          <ac:spMkLst>
            <pc:docMk/>
            <pc:sldMk cId="1799528161" sldId="267"/>
            <ac:spMk id="4" creationId="{EBBA180B-2337-9FE4-345E-FE6D3742F94E}"/>
          </ac:spMkLst>
        </pc:spChg>
        <pc:spChg chg="add mod">
          <ac:chgData name="Edson Júnior" userId="96686a37442bdd90" providerId="LiveId" clId="{42C79CCC-86BE-4D5F-BB5A-A89668AABFD7}" dt="2024-01-18T20:02:00.777" v="971" actId="1076"/>
          <ac:spMkLst>
            <pc:docMk/>
            <pc:sldMk cId="1799528161" sldId="267"/>
            <ac:spMk id="10" creationId="{0A2DB7A9-88FE-0A92-B889-7FBF23B4092E}"/>
          </ac:spMkLst>
        </pc:spChg>
        <pc:picChg chg="add mod">
          <ac:chgData name="Edson Júnior" userId="96686a37442bdd90" providerId="LiveId" clId="{42C79CCC-86BE-4D5F-BB5A-A89668AABFD7}" dt="2024-01-18T19:47:59.630" v="933" actId="1076"/>
          <ac:picMkLst>
            <pc:docMk/>
            <pc:sldMk cId="1799528161" sldId="267"/>
            <ac:picMk id="6" creationId="{9A45B46F-55AE-D119-3C95-465906BA8706}"/>
          </ac:picMkLst>
        </pc:picChg>
        <pc:picChg chg="add mod">
          <ac:chgData name="Edson Júnior" userId="96686a37442bdd90" providerId="LiveId" clId="{42C79CCC-86BE-4D5F-BB5A-A89668AABFD7}" dt="2024-01-18T19:47:56.266" v="932" actId="1076"/>
          <ac:picMkLst>
            <pc:docMk/>
            <pc:sldMk cId="1799528161" sldId="267"/>
            <ac:picMk id="8" creationId="{BFD12E5B-DEB1-5A07-E86C-1FA270F10009}"/>
          </ac:picMkLst>
        </pc:picChg>
      </pc:sldChg>
      <pc:sldChg chg="addSp delSp modSp new mod">
        <pc:chgData name="Edson Júnior" userId="96686a37442bdd90" providerId="LiveId" clId="{42C79CCC-86BE-4D5F-BB5A-A89668AABFD7}" dt="2024-01-18T21:06:55.014" v="1090" actId="404"/>
        <pc:sldMkLst>
          <pc:docMk/>
          <pc:sldMk cId="2585426294" sldId="268"/>
        </pc:sldMkLst>
        <pc:spChg chg="del">
          <ac:chgData name="Edson Júnior" userId="96686a37442bdd90" providerId="LiveId" clId="{42C79CCC-86BE-4D5F-BB5A-A89668AABFD7}" dt="2024-01-18T20:48:12.350" v="976" actId="478"/>
          <ac:spMkLst>
            <pc:docMk/>
            <pc:sldMk cId="2585426294" sldId="268"/>
            <ac:spMk id="2" creationId="{BA4BE56A-A5D6-103F-52A0-6BEB3535191D}"/>
          </ac:spMkLst>
        </pc:spChg>
        <pc:spChg chg="del">
          <ac:chgData name="Edson Júnior" userId="96686a37442bdd90" providerId="LiveId" clId="{42C79CCC-86BE-4D5F-BB5A-A89668AABFD7}" dt="2024-01-18T20:48:15.005" v="977" actId="478"/>
          <ac:spMkLst>
            <pc:docMk/>
            <pc:sldMk cId="2585426294" sldId="268"/>
            <ac:spMk id="3" creationId="{B5855372-7C95-D619-0AF0-8C6AC365360C}"/>
          </ac:spMkLst>
        </pc:spChg>
        <pc:spChg chg="add mod">
          <ac:chgData name="Edson Júnior" userId="96686a37442bdd90" providerId="LiveId" clId="{42C79CCC-86BE-4D5F-BB5A-A89668AABFD7}" dt="2024-01-18T20:48:23.336" v="985" actId="20577"/>
          <ac:spMkLst>
            <pc:docMk/>
            <pc:sldMk cId="2585426294" sldId="268"/>
            <ac:spMk id="4" creationId="{59EA9BB3-A805-56C5-5B1E-030892433C6D}"/>
          </ac:spMkLst>
        </pc:spChg>
        <pc:spChg chg="add mod">
          <ac:chgData name="Edson Júnior" userId="96686a37442bdd90" providerId="LiveId" clId="{42C79CCC-86BE-4D5F-BB5A-A89668AABFD7}" dt="2024-01-18T21:06:51.226" v="1089" actId="404"/>
          <ac:spMkLst>
            <pc:docMk/>
            <pc:sldMk cId="2585426294" sldId="268"/>
            <ac:spMk id="9" creationId="{3DEA284F-4906-8415-CC41-6E056AFD3394}"/>
          </ac:spMkLst>
        </pc:spChg>
        <pc:spChg chg="add mod">
          <ac:chgData name="Edson Júnior" userId="96686a37442bdd90" providerId="LiveId" clId="{42C79CCC-86BE-4D5F-BB5A-A89668AABFD7}" dt="2024-01-18T21:06:55.014" v="1090" actId="404"/>
          <ac:spMkLst>
            <pc:docMk/>
            <pc:sldMk cId="2585426294" sldId="268"/>
            <ac:spMk id="11" creationId="{19514484-79EA-0C6A-2DE4-85D8579C8D32}"/>
          </ac:spMkLst>
        </pc:spChg>
        <pc:picChg chg="add mod">
          <ac:chgData name="Edson Júnior" userId="96686a37442bdd90" providerId="LiveId" clId="{42C79CCC-86BE-4D5F-BB5A-A89668AABFD7}" dt="2024-01-18T20:52:32.570" v="998" actId="14100"/>
          <ac:picMkLst>
            <pc:docMk/>
            <pc:sldMk cId="2585426294" sldId="268"/>
            <ac:picMk id="6" creationId="{84F0DF9A-DC57-A0C0-B384-B1135387F75D}"/>
          </ac:picMkLst>
        </pc:picChg>
        <pc:picChg chg="add mod">
          <ac:chgData name="Edson Júnior" userId="96686a37442bdd90" providerId="LiveId" clId="{42C79CCC-86BE-4D5F-BB5A-A89668AABFD7}" dt="2024-01-18T21:05:31.661" v="1051" actId="1076"/>
          <ac:picMkLst>
            <pc:docMk/>
            <pc:sldMk cId="2585426294" sldId="268"/>
            <ac:picMk id="8" creationId="{246A3DA7-F345-925A-F229-68305D3C1776}"/>
          </ac:picMkLst>
        </pc:picChg>
      </pc:sldChg>
      <pc:sldChg chg="addSp delSp modSp new mod">
        <pc:chgData name="Edson Júnior" userId="96686a37442bdd90" providerId="LiveId" clId="{42C79CCC-86BE-4D5F-BB5A-A89668AABFD7}" dt="2024-01-18T21:10:28.304" v="1099" actId="1076"/>
        <pc:sldMkLst>
          <pc:docMk/>
          <pc:sldMk cId="3456535687" sldId="269"/>
        </pc:sldMkLst>
        <pc:spChg chg="del">
          <ac:chgData name="Edson Júnior" userId="96686a37442bdd90" providerId="LiveId" clId="{42C79CCC-86BE-4D5F-BB5A-A89668AABFD7}" dt="2024-01-18T21:07:23.414" v="1091" actId="478"/>
          <ac:spMkLst>
            <pc:docMk/>
            <pc:sldMk cId="3456535687" sldId="269"/>
            <ac:spMk id="2" creationId="{94F3F9CC-DA04-12AC-20C5-0B8F85F25309}"/>
          </ac:spMkLst>
        </pc:spChg>
        <pc:spChg chg="del">
          <ac:chgData name="Edson Júnior" userId="96686a37442bdd90" providerId="LiveId" clId="{42C79CCC-86BE-4D5F-BB5A-A89668AABFD7}" dt="2024-01-18T21:07:26.698" v="1093" actId="478"/>
          <ac:spMkLst>
            <pc:docMk/>
            <pc:sldMk cId="3456535687" sldId="269"/>
            <ac:spMk id="3" creationId="{202FC8CD-CA32-C3CD-96E8-75AE8A254A35}"/>
          </ac:spMkLst>
        </pc:spChg>
        <pc:spChg chg="add mod">
          <ac:chgData name="Edson Júnior" userId="96686a37442bdd90" providerId="LiveId" clId="{42C79CCC-86BE-4D5F-BB5A-A89668AABFD7}" dt="2024-01-18T21:07:24.639" v="1092"/>
          <ac:spMkLst>
            <pc:docMk/>
            <pc:sldMk cId="3456535687" sldId="269"/>
            <ac:spMk id="4" creationId="{9A125491-18FB-0D36-1584-B027FAC9A57A}"/>
          </ac:spMkLst>
        </pc:spChg>
        <pc:picChg chg="add mod">
          <ac:chgData name="Edson Júnior" userId="96686a37442bdd90" providerId="LiveId" clId="{42C79CCC-86BE-4D5F-BB5A-A89668AABFD7}" dt="2024-01-18T21:10:28.304" v="1099" actId="1076"/>
          <ac:picMkLst>
            <pc:docMk/>
            <pc:sldMk cId="3456535687" sldId="269"/>
            <ac:picMk id="6" creationId="{24C199B4-2C28-1406-0600-53CDBCB72024}"/>
          </ac:picMkLst>
        </pc:picChg>
      </pc:sldChg>
      <pc:sldChg chg="addSp delSp modSp new mod">
        <pc:chgData name="Edson Júnior" userId="96686a37442bdd90" providerId="LiveId" clId="{42C79CCC-86BE-4D5F-BB5A-A89668AABFD7}" dt="2024-01-18T21:14:56.126" v="1109" actId="14100"/>
        <pc:sldMkLst>
          <pc:docMk/>
          <pc:sldMk cId="150296817" sldId="270"/>
        </pc:sldMkLst>
        <pc:spChg chg="del">
          <ac:chgData name="Edson Júnior" userId="96686a37442bdd90" providerId="LiveId" clId="{42C79CCC-86BE-4D5F-BB5A-A89668AABFD7}" dt="2024-01-18T21:11:10.521" v="1102" actId="478"/>
          <ac:spMkLst>
            <pc:docMk/>
            <pc:sldMk cId="150296817" sldId="270"/>
            <ac:spMk id="2" creationId="{1ABAF637-7A1B-9141-BF68-7B5DC12117C9}"/>
          </ac:spMkLst>
        </pc:spChg>
        <pc:spChg chg="del">
          <ac:chgData name="Edson Júnior" userId="96686a37442bdd90" providerId="LiveId" clId="{42C79CCC-86BE-4D5F-BB5A-A89668AABFD7}" dt="2024-01-18T21:11:09.423" v="1101" actId="478"/>
          <ac:spMkLst>
            <pc:docMk/>
            <pc:sldMk cId="150296817" sldId="270"/>
            <ac:spMk id="3" creationId="{F52B1E78-E3B8-D320-BBD4-B77168AFCE88}"/>
          </ac:spMkLst>
        </pc:spChg>
        <pc:spChg chg="add mod">
          <ac:chgData name="Edson Júnior" userId="96686a37442bdd90" providerId="LiveId" clId="{42C79CCC-86BE-4D5F-BB5A-A89668AABFD7}" dt="2024-01-18T21:11:16.305" v="1103"/>
          <ac:spMkLst>
            <pc:docMk/>
            <pc:sldMk cId="150296817" sldId="270"/>
            <ac:spMk id="4" creationId="{9569D453-B80E-1D09-D4EE-583A0C88DB65}"/>
          </ac:spMkLst>
        </pc:spChg>
        <pc:picChg chg="add mod">
          <ac:chgData name="Edson Júnior" userId="96686a37442bdd90" providerId="LiveId" clId="{42C79CCC-86BE-4D5F-BB5A-A89668AABFD7}" dt="2024-01-18T21:14:56.126" v="1109" actId="14100"/>
          <ac:picMkLst>
            <pc:docMk/>
            <pc:sldMk cId="150296817" sldId="270"/>
            <ac:picMk id="6" creationId="{FB4D857E-D330-E543-8159-8BA138F93BAA}"/>
          </ac:picMkLst>
        </pc:picChg>
      </pc:sldChg>
      <pc:sldChg chg="addSp delSp modSp new mod">
        <pc:chgData name="Edson Júnior" userId="96686a37442bdd90" providerId="LiveId" clId="{42C79CCC-86BE-4D5F-BB5A-A89668AABFD7}" dt="2024-01-18T21:25:49.896" v="1281" actId="113"/>
        <pc:sldMkLst>
          <pc:docMk/>
          <pc:sldMk cId="3099287654" sldId="271"/>
        </pc:sldMkLst>
        <pc:spChg chg="del">
          <ac:chgData name="Edson Júnior" userId="96686a37442bdd90" providerId="LiveId" clId="{42C79CCC-86BE-4D5F-BB5A-A89668AABFD7}" dt="2024-01-18T21:15:22.012" v="1112" actId="478"/>
          <ac:spMkLst>
            <pc:docMk/>
            <pc:sldMk cId="3099287654" sldId="271"/>
            <ac:spMk id="2" creationId="{D1365DBA-23DE-B9B8-67BD-51F1D92D2766}"/>
          </ac:spMkLst>
        </pc:spChg>
        <pc:spChg chg="del">
          <ac:chgData name="Edson Júnior" userId="96686a37442bdd90" providerId="LiveId" clId="{42C79CCC-86BE-4D5F-BB5A-A89668AABFD7}" dt="2024-01-18T21:15:21.086" v="1111" actId="478"/>
          <ac:spMkLst>
            <pc:docMk/>
            <pc:sldMk cId="3099287654" sldId="271"/>
            <ac:spMk id="3" creationId="{95CD82A6-663D-4002-2717-2DC70F0DCC6A}"/>
          </ac:spMkLst>
        </pc:spChg>
        <pc:spChg chg="add del">
          <ac:chgData name="Edson Júnior" userId="96686a37442bdd90" providerId="LiveId" clId="{42C79CCC-86BE-4D5F-BB5A-A89668AABFD7}" dt="2024-01-18T21:15:30.358" v="1114" actId="22"/>
          <ac:spMkLst>
            <pc:docMk/>
            <pc:sldMk cId="3099287654" sldId="271"/>
            <ac:spMk id="5" creationId="{9ED994E2-4AA5-B41B-F31C-5DD5070D07D3}"/>
          </ac:spMkLst>
        </pc:spChg>
        <pc:spChg chg="add mod">
          <ac:chgData name="Edson Júnior" userId="96686a37442bdd90" providerId="LiveId" clId="{42C79CCC-86BE-4D5F-BB5A-A89668AABFD7}" dt="2024-01-18T21:15:35.176" v="1115"/>
          <ac:spMkLst>
            <pc:docMk/>
            <pc:sldMk cId="3099287654" sldId="271"/>
            <ac:spMk id="6" creationId="{17A85AA0-BBDF-275F-6CCA-AA6CCC622A60}"/>
          </ac:spMkLst>
        </pc:spChg>
        <pc:spChg chg="add mod">
          <ac:chgData name="Edson Júnior" userId="96686a37442bdd90" providerId="LiveId" clId="{42C79CCC-86BE-4D5F-BB5A-A89668AABFD7}" dt="2024-01-18T21:25:49.896" v="1281" actId="113"/>
          <ac:spMkLst>
            <pc:docMk/>
            <pc:sldMk cId="3099287654" sldId="271"/>
            <ac:spMk id="11" creationId="{F2FC31B4-2944-5297-BAE6-8D8B2185F789}"/>
          </ac:spMkLst>
        </pc:spChg>
        <pc:picChg chg="add mod">
          <ac:chgData name="Edson Júnior" userId="96686a37442bdd90" providerId="LiveId" clId="{42C79CCC-86BE-4D5F-BB5A-A89668AABFD7}" dt="2024-01-18T21:19:28.914" v="1120" actId="14100"/>
          <ac:picMkLst>
            <pc:docMk/>
            <pc:sldMk cId="3099287654" sldId="271"/>
            <ac:picMk id="8" creationId="{525DBD71-B47E-F6A2-C66F-451E2EB24BF1}"/>
          </ac:picMkLst>
        </pc:picChg>
        <pc:picChg chg="add mod">
          <ac:chgData name="Edson Júnior" userId="96686a37442bdd90" providerId="LiveId" clId="{42C79CCC-86BE-4D5F-BB5A-A89668AABFD7}" dt="2024-01-18T21:20:39.877" v="1126" actId="1076"/>
          <ac:picMkLst>
            <pc:docMk/>
            <pc:sldMk cId="3099287654" sldId="271"/>
            <ac:picMk id="10" creationId="{914D7AD1-956C-D3F7-7522-5F85EAF57B09}"/>
          </ac:picMkLst>
        </pc:picChg>
      </pc:sldChg>
      <pc:sldChg chg="addSp delSp modSp new mod">
        <pc:chgData name="Edson Júnior" userId="96686a37442bdd90" providerId="LiveId" clId="{42C79CCC-86BE-4D5F-BB5A-A89668AABFD7}" dt="2024-01-18T21:31:23.342" v="1341" actId="1076"/>
        <pc:sldMkLst>
          <pc:docMk/>
          <pc:sldMk cId="1394754898" sldId="272"/>
        </pc:sldMkLst>
        <pc:spChg chg="del">
          <ac:chgData name="Edson Júnior" userId="96686a37442bdd90" providerId="LiveId" clId="{42C79CCC-86BE-4D5F-BB5A-A89668AABFD7}" dt="2024-01-18T21:28:06.054" v="1284" actId="478"/>
          <ac:spMkLst>
            <pc:docMk/>
            <pc:sldMk cId="1394754898" sldId="272"/>
            <ac:spMk id="2" creationId="{9B46A515-8F01-AFBE-7C99-3C5483139322}"/>
          </ac:spMkLst>
        </pc:spChg>
        <pc:spChg chg="del">
          <ac:chgData name="Edson Júnior" userId="96686a37442bdd90" providerId="LiveId" clId="{42C79CCC-86BE-4D5F-BB5A-A89668AABFD7}" dt="2024-01-18T21:28:04.811" v="1283" actId="478"/>
          <ac:spMkLst>
            <pc:docMk/>
            <pc:sldMk cId="1394754898" sldId="272"/>
            <ac:spMk id="3" creationId="{49ACC8C5-CEA8-3EA1-DCAB-4B654EA2C59E}"/>
          </ac:spMkLst>
        </pc:spChg>
        <pc:spChg chg="add mod">
          <ac:chgData name="Edson Júnior" userId="96686a37442bdd90" providerId="LiveId" clId="{42C79CCC-86BE-4D5F-BB5A-A89668AABFD7}" dt="2024-01-18T21:28:10.527" v="1285"/>
          <ac:spMkLst>
            <pc:docMk/>
            <pc:sldMk cId="1394754898" sldId="272"/>
            <ac:spMk id="4" creationId="{0BBB7E99-F987-38BA-4A12-3CE0081F31D8}"/>
          </ac:spMkLst>
        </pc:spChg>
        <pc:spChg chg="add mod">
          <ac:chgData name="Edson Júnior" userId="96686a37442bdd90" providerId="LiveId" clId="{42C79CCC-86BE-4D5F-BB5A-A89668AABFD7}" dt="2024-01-18T21:31:23.342" v="1341" actId="1076"/>
          <ac:spMkLst>
            <pc:docMk/>
            <pc:sldMk cId="1394754898" sldId="272"/>
            <ac:spMk id="10" creationId="{73B24730-8ACE-42BC-9B45-D590DA810356}"/>
          </ac:spMkLst>
        </pc:spChg>
        <pc:picChg chg="add mod">
          <ac:chgData name="Edson Júnior" userId="96686a37442bdd90" providerId="LiveId" clId="{42C79CCC-86BE-4D5F-BB5A-A89668AABFD7}" dt="2024-01-18T21:29:44.332" v="1303" actId="1076"/>
          <ac:picMkLst>
            <pc:docMk/>
            <pc:sldMk cId="1394754898" sldId="272"/>
            <ac:picMk id="6" creationId="{F87E93A1-F129-1933-F521-16DBB30B057E}"/>
          </ac:picMkLst>
        </pc:picChg>
        <pc:picChg chg="add mod">
          <ac:chgData name="Edson Júnior" userId="96686a37442bdd90" providerId="LiveId" clId="{42C79CCC-86BE-4D5F-BB5A-A89668AABFD7}" dt="2024-01-18T21:29:39.778" v="1301" actId="14100"/>
          <ac:picMkLst>
            <pc:docMk/>
            <pc:sldMk cId="1394754898" sldId="272"/>
            <ac:picMk id="8" creationId="{589E8A79-822A-2F70-D3A4-08304C1F1BF2}"/>
          </ac:picMkLst>
        </pc:picChg>
      </pc:sldChg>
      <pc:sldChg chg="addSp delSp modSp new mod">
        <pc:chgData name="Edson Júnior" userId="96686a37442bdd90" providerId="LiveId" clId="{42C79CCC-86BE-4D5F-BB5A-A89668AABFD7}" dt="2024-01-18T23:46:24.295" v="2085" actId="1076"/>
        <pc:sldMkLst>
          <pc:docMk/>
          <pc:sldMk cId="125295885" sldId="273"/>
        </pc:sldMkLst>
        <pc:spChg chg="del">
          <ac:chgData name="Edson Júnior" userId="96686a37442bdd90" providerId="LiveId" clId="{42C79CCC-86BE-4D5F-BB5A-A89668AABFD7}" dt="2024-01-18T22:28:49.229" v="1344" actId="478"/>
          <ac:spMkLst>
            <pc:docMk/>
            <pc:sldMk cId="125295885" sldId="273"/>
            <ac:spMk id="2" creationId="{42B971BA-3445-0446-F508-6C049F7C5359}"/>
          </ac:spMkLst>
        </pc:spChg>
        <pc:spChg chg="del">
          <ac:chgData name="Edson Júnior" userId="96686a37442bdd90" providerId="LiveId" clId="{42C79CCC-86BE-4D5F-BB5A-A89668AABFD7}" dt="2024-01-18T22:28:47.846" v="1343" actId="478"/>
          <ac:spMkLst>
            <pc:docMk/>
            <pc:sldMk cId="125295885" sldId="273"/>
            <ac:spMk id="3" creationId="{CB371880-519E-B293-22A1-BE2CBD10D0C5}"/>
          </ac:spMkLst>
        </pc:spChg>
        <pc:spChg chg="add mod">
          <ac:chgData name="Edson Júnior" userId="96686a37442bdd90" providerId="LiveId" clId="{42C79CCC-86BE-4D5F-BB5A-A89668AABFD7}" dt="2024-01-18T22:52:16.656" v="1371" actId="20577"/>
          <ac:spMkLst>
            <pc:docMk/>
            <pc:sldMk cId="125295885" sldId="273"/>
            <ac:spMk id="6" creationId="{94824689-2A69-5DFA-5AB3-737F74F047E5}"/>
          </ac:spMkLst>
        </pc:spChg>
        <pc:spChg chg="add mod">
          <ac:chgData name="Edson Júnior" userId="96686a37442bdd90" providerId="LiveId" clId="{42C79CCC-86BE-4D5F-BB5A-A89668AABFD7}" dt="2024-01-18T23:46:24.295" v="2085" actId="1076"/>
          <ac:spMkLst>
            <pc:docMk/>
            <pc:sldMk cId="125295885" sldId="273"/>
            <ac:spMk id="8" creationId="{AC2BB8BF-A091-AA1C-2F3E-481462690FC0}"/>
          </ac:spMkLst>
        </pc:spChg>
        <pc:picChg chg="add mod">
          <ac:chgData name="Edson Júnior" userId="96686a37442bdd90" providerId="LiveId" clId="{42C79CCC-86BE-4D5F-BB5A-A89668AABFD7}" dt="2024-01-18T22:51:54.772" v="1350" actId="1076"/>
          <ac:picMkLst>
            <pc:docMk/>
            <pc:sldMk cId="125295885" sldId="273"/>
            <ac:picMk id="5" creationId="{0CCF74EA-D17C-0D7B-F798-AE6AEBA62E63}"/>
          </ac:picMkLst>
        </pc:picChg>
      </pc:sldChg>
      <pc:sldChg chg="addSp delSp modSp new mod">
        <pc:chgData name="Edson Júnior" userId="96686a37442bdd90" providerId="LiveId" clId="{42C79CCC-86BE-4D5F-BB5A-A89668AABFD7}" dt="2024-01-19T00:28:11.225" v="4230" actId="20577"/>
        <pc:sldMkLst>
          <pc:docMk/>
          <pc:sldMk cId="4116554507" sldId="274"/>
        </pc:sldMkLst>
        <pc:spChg chg="del">
          <ac:chgData name="Edson Júnior" userId="96686a37442bdd90" providerId="LiveId" clId="{42C79CCC-86BE-4D5F-BB5A-A89668AABFD7}" dt="2024-01-18T22:54:17.429" v="1379" actId="478"/>
          <ac:spMkLst>
            <pc:docMk/>
            <pc:sldMk cId="4116554507" sldId="274"/>
            <ac:spMk id="2" creationId="{D8CF361D-4507-42C0-A6F9-944FBA698482}"/>
          </ac:spMkLst>
        </pc:spChg>
        <pc:spChg chg="del">
          <ac:chgData name="Edson Júnior" userId="96686a37442bdd90" providerId="LiveId" clId="{42C79CCC-86BE-4D5F-BB5A-A89668AABFD7}" dt="2024-01-18T22:54:09.813" v="1376"/>
          <ac:spMkLst>
            <pc:docMk/>
            <pc:sldMk cId="4116554507" sldId="274"/>
            <ac:spMk id="3" creationId="{9666B5BF-E79C-24ED-A014-54034F795724}"/>
          </ac:spMkLst>
        </pc:spChg>
        <pc:spChg chg="add mod">
          <ac:chgData name="Edson Júnior" userId="96686a37442bdd90" providerId="LiveId" clId="{42C79CCC-86BE-4D5F-BB5A-A89668AABFD7}" dt="2024-01-18T22:54:19.125" v="1380"/>
          <ac:spMkLst>
            <pc:docMk/>
            <pc:sldMk cId="4116554507" sldId="274"/>
            <ac:spMk id="6" creationId="{AC73A136-46A7-41A0-43E6-FD5F2FA7B7D8}"/>
          </ac:spMkLst>
        </pc:spChg>
        <pc:spChg chg="add mod">
          <ac:chgData name="Edson Júnior" userId="96686a37442bdd90" providerId="LiveId" clId="{42C79CCC-86BE-4D5F-BB5A-A89668AABFD7}" dt="2024-01-19T00:28:11.225" v="4230" actId="20577"/>
          <ac:spMkLst>
            <pc:docMk/>
            <pc:sldMk cId="4116554507" sldId="274"/>
            <ac:spMk id="8" creationId="{0884971A-C296-3739-7ED8-11AB0124A426}"/>
          </ac:spMkLst>
        </pc:spChg>
        <pc:picChg chg="add mod">
          <ac:chgData name="Edson Júnior" userId="96686a37442bdd90" providerId="LiveId" clId="{42C79CCC-86BE-4D5F-BB5A-A89668AABFD7}" dt="2024-01-18T22:54:25.156" v="1383" actId="14100"/>
          <ac:picMkLst>
            <pc:docMk/>
            <pc:sldMk cId="4116554507" sldId="274"/>
            <ac:picMk id="5" creationId="{8C21940E-9184-0D2C-5C01-7867443E3702}"/>
          </ac:picMkLst>
        </pc:picChg>
        <pc:picChg chg="add mod">
          <ac:chgData name="Edson Júnior" userId="96686a37442bdd90" providerId="LiveId" clId="{42C79CCC-86BE-4D5F-BB5A-A89668AABFD7}" dt="2024-01-18T22:55:51.357" v="1393" actId="1076"/>
          <ac:picMkLst>
            <pc:docMk/>
            <pc:sldMk cId="4116554507" sldId="274"/>
            <ac:picMk id="10" creationId="{F827E15C-6594-92F5-7004-31FA738BE3B8}"/>
          </ac:picMkLst>
        </pc:picChg>
      </pc:sldChg>
      <pc:sldChg chg="addSp delSp modSp new mod">
        <pc:chgData name="Edson Júnior" userId="96686a37442bdd90" providerId="LiveId" clId="{42C79CCC-86BE-4D5F-BB5A-A89668AABFD7}" dt="2024-01-19T00:28:37.650" v="4231" actId="20577"/>
        <pc:sldMkLst>
          <pc:docMk/>
          <pc:sldMk cId="1580925327" sldId="275"/>
        </pc:sldMkLst>
        <pc:spChg chg="del">
          <ac:chgData name="Edson Júnior" userId="96686a37442bdd90" providerId="LiveId" clId="{42C79CCC-86BE-4D5F-BB5A-A89668AABFD7}" dt="2024-01-18T22:56:56.135" v="1422" actId="478"/>
          <ac:spMkLst>
            <pc:docMk/>
            <pc:sldMk cId="1580925327" sldId="275"/>
            <ac:spMk id="2" creationId="{C486615B-40A5-B481-39E2-DAF7D6F996B3}"/>
          </ac:spMkLst>
        </pc:spChg>
        <pc:spChg chg="del">
          <ac:chgData name="Edson Júnior" userId="96686a37442bdd90" providerId="LiveId" clId="{42C79CCC-86BE-4D5F-BB5A-A89668AABFD7}" dt="2024-01-18T22:56:57.173" v="1423" actId="478"/>
          <ac:spMkLst>
            <pc:docMk/>
            <pc:sldMk cId="1580925327" sldId="275"/>
            <ac:spMk id="3" creationId="{C5A42B25-1C06-09AD-0F93-C8CF8BDDCA04}"/>
          </ac:spMkLst>
        </pc:spChg>
        <pc:spChg chg="add mod">
          <ac:chgData name="Edson Júnior" userId="96686a37442bdd90" providerId="LiveId" clId="{42C79CCC-86BE-4D5F-BB5A-A89668AABFD7}" dt="2024-01-18T22:57:32.862" v="1424"/>
          <ac:spMkLst>
            <pc:docMk/>
            <pc:sldMk cId="1580925327" sldId="275"/>
            <ac:spMk id="4" creationId="{D2FE2442-D39A-53FE-21CC-799711A6EB29}"/>
          </ac:spMkLst>
        </pc:spChg>
        <pc:spChg chg="add mod">
          <ac:chgData name="Edson Júnior" userId="96686a37442bdd90" providerId="LiveId" clId="{42C79CCC-86BE-4D5F-BB5A-A89668AABFD7}" dt="2024-01-19T00:28:37.650" v="4231" actId="20577"/>
          <ac:spMkLst>
            <pc:docMk/>
            <pc:sldMk cId="1580925327" sldId="275"/>
            <ac:spMk id="5" creationId="{410E7575-DB58-4682-EB36-5A2B535E9983}"/>
          </ac:spMkLst>
        </pc:spChg>
        <pc:spChg chg="add mod">
          <ac:chgData name="Edson Júnior" userId="96686a37442bdd90" providerId="LiveId" clId="{42C79CCC-86BE-4D5F-BB5A-A89668AABFD7}" dt="2024-01-18T23:08:29.421" v="1878" actId="404"/>
          <ac:spMkLst>
            <pc:docMk/>
            <pc:sldMk cId="1580925327" sldId="275"/>
            <ac:spMk id="8" creationId="{79E1A644-0CCD-7478-014A-BB218888F243}"/>
          </ac:spMkLst>
        </pc:spChg>
        <pc:picChg chg="add mod">
          <ac:chgData name="Edson Júnior" userId="96686a37442bdd90" providerId="LiveId" clId="{42C79CCC-86BE-4D5F-BB5A-A89668AABFD7}" dt="2024-01-18T23:08:40.059" v="1879" actId="14100"/>
          <ac:picMkLst>
            <pc:docMk/>
            <pc:sldMk cId="1580925327" sldId="275"/>
            <ac:picMk id="6" creationId="{38EB5182-7C30-4E6E-DF2C-904175263BBA}"/>
          </ac:picMkLst>
        </pc:picChg>
      </pc:sldChg>
      <pc:sldChg chg="addSp delSp modSp new mod">
        <pc:chgData name="Edson Júnior" userId="96686a37442bdd90" providerId="LiveId" clId="{42C79CCC-86BE-4D5F-BB5A-A89668AABFD7}" dt="2024-01-18T23:22:11.624" v="1899" actId="1076"/>
        <pc:sldMkLst>
          <pc:docMk/>
          <pc:sldMk cId="3388576480" sldId="276"/>
        </pc:sldMkLst>
        <pc:spChg chg="del">
          <ac:chgData name="Edson Júnior" userId="96686a37442bdd90" providerId="LiveId" clId="{42C79CCC-86BE-4D5F-BB5A-A89668AABFD7}" dt="2024-01-18T23:17:03.213" v="1880" actId="478"/>
          <ac:spMkLst>
            <pc:docMk/>
            <pc:sldMk cId="3388576480" sldId="276"/>
            <ac:spMk id="2" creationId="{187F65FE-1FF5-23C4-C080-BA73A8BCE6BB}"/>
          </ac:spMkLst>
        </pc:spChg>
        <pc:spChg chg="del">
          <ac:chgData name="Edson Júnior" userId="96686a37442bdd90" providerId="LiveId" clId="{42C79CCC-86BE-4D5F-BB5A-A89668AABFD7}" dt="2024-01-18T23:07:05.184" v="1854"/>
          <ac:spMkLst>
            <pc:docMk/>
            <pc:sldMk cId="3388576480" sldId="276"/>
            <ac:spMk id="3" creationId="{9025065D-9519-ED4F-7E53-F33CADC6C3BC}"/>
          </ac:spMkLst>
        </pc:spChg>
        <pc:spChg chg="add del mod">
          <ac:chgData name="Edson Júnior" userId="96686a37442bdd90" providerId="LiveId" clId="{42C79CCC-86BE-4D5F-BB5A-A89668AABFD7}" dt="2024-01-18T23:17:04.235" v="1881" actId="478"/>
          <ac:spMkLst>
            <pc:docMk/>
            <pc:sldMk cId="3388576480" sldId="276"/>
            <ac:spMk id="7" creationId="{561A2008-C48F-3E58-4AF7-C8D5720DDB99}"/>
          </ac:spMkLst>
        </pc:spChg>
        <pc:spChg chg="add mod">
          <ac:chgData name="Edson Júnior" userId="96686a37442bdd90" providerId="LiveId" clId="{42C79CCC-86BE-4D5F-BB5A-A89668AABFD7}" dt="2024-01-18T23:17:10.486" v="1894" actId="20577"/>
          <ac:spMkLst>
            <pc:docMk/>
            <pc:sldMk cId="3388576480" sldId="276"/>
            <ac:spMk id="8" creationId="{C0FF0EDB-955F-FDF7-7A6C-7F5104AD3706}"/>
          </ac:spMkLst>
        </pc:spChg>
        <pc:picChg chg="add del mod">
          <ac:chgData name="Edson Júnior" userId="96686a37442bdd90" providerId="LiveId" clId="{42C79CCC-86BE-4D5F-BB5A-A89668AABFD7}" dt="2024-01-18T23:07:08.465" v="1857" actId="21"/>
          <ac:picMkLst>
            <pc:docMk/>
            <pc:sldMk cId="3388576480" sldId="276"/>
            <ac:picMk id="5" creationId="{38EB5182-7C30-4E6E-DF2C-904175263BBA}"/>
          </ac:picMkLst>
        </pc:picChg>
        <pc:picChg chg="add mod">
          <ac:chgData name="Edson Júnior" userId="96686a37442bdd90" providerId="LiveId" clId="{42C79CCC-86BE-4D5F-BB5A-A89668AABFD7}" dt="2024-01-18T23:22:11.624" v="1899" actId="1076"/>
          <ac:picMkLst>
            <pc:docMk/>
            <pc:sldMk cId="3388576480" sldId="276"/>
            <ac:picMk id="10" creationId="{D9EE3297-64F8-EC4D-08AF-1F1FB1C8E567}"/>
          </ac:picMkLst>
        </pc:picChg>
      </pc:sldChg>
      <pc:sldChg chg="addSp delSp modSp new mod">
        <pc:chgData name="Edson Júnior" userId="96686a37442bdd90" providerId="LiveId" clId="{42C79CCC-86BE-4D5F-BB5A-A89668AABFD7}" dt="2024-01-18T23:26:17.471" v="1916" actId="14100"/>
        <pc:sldMkLst>
          <pc:docMk/>
          <pc:sldMk cId="2850058190" sldId="277"/>
        </pc:sldMkLst>
        <pc:spChg chg="del">
          <ac:chgData name="Edson Júnior" userId="96686a37442bdd90" providerId="LiveId" clId="{42C79CCC-86BE-4D5F-BB5A-A89668AABFD7}" dt="2024-01-18T23:22:50.071" v="1901" actId="478"/>
          <ac:spMkLst>
            <pc:docMk/>
            <pc:sldMk cId="2850058190" sldId="277"/>
            <ac:spMk id="2" creationId="{D2F1B959-E07A-AE89-A2DC-2C33CA131BC8}"/>
          </ac:spMkLst>
        </pc:spChg>
        <pc:spChg chg="del">
          <ac:chgData name="Edson Júnior" userId="96686a37442bdd90" providerId="LiveId" clId="{42C79CCC-86BE-4D5F-BB5A-A89668AABFD7}" dt="2024-01-18T23:22:52.259" v="1902" actId="478"/>
          <ac:spMkLst>
            <pc:docMk/>
            <pc:sldMk cId="2850058190" sldId="277"/>
            <ac:spMk id="3" creationId="{134A1E58-C61B-3856-6035-A178C778AE5F}"/>
          </ac:spMkLst>
        </pc:spChg>
        <pc:spChg chg="add mod">
          <ac:chgData name="Edson Júnior" userId="96686a37442bdd90" providerId="LiveId" clId="{42C79CCC-86BE-4D5F-BB5A-A89668AABFD7}" dt="2024-01-18T23:22:57.066" v="1903"/>
          <ac:spMkLst>
            <pc:docMk/>
            <pc:sldMk cId="2850058190" sldId="277"/>
            <ac:spMk id="4" creationId="{7635EEAC-7965-A4AE-F263-741CDCA7A2E1}"/>
          </ac:spMkLst>
        </pc:spChg>
        <pc:picChg chg="add mod">
          <ac:chgData name="Edson Júnior" userId="96686a37442bdd90" providerId="LiveId" clId="{42C79CCC-86BE-4D5F-BB5A-A89668AABFD7}" dt="2024-01-18T23:26:17.471" v="1916" actId="14100"/>
          <ac:picMkLst>
            <pc:docMk/>
            <pc:sldMk cId="2850058190" sldId="277"/>
            <ac:picMk id="6" creationId="{3E39A713-673A-8F5D-099A-646C893B0A89}"/>
          </ac:picMkLst>
        </pc:picChg>
      </pc:sldChg>
      <pc:sldChg chg="addSp delSp modSp new mod">
        <pc:chgData name="Edson Júnior" userId="96686a37442bdd90" providerId="LiveId" clId="{42C79CCC-86BE-4D5F-BB5A-A89668AABFD7}" dt="2024-01-18T23:43:58.918" v="2082" actId="14100"/>
        <pc:sldMkLst>
          <pc:docMk/>
          <pc:sldMk cId="3729917560" sldId="278"/>
        </pc:sldMkLst>
        <pc:spChg chg="del">
          <ac:chgData name="Edson Júnior" userId="96686a37442bdd90" providerId="LiveId" clId="{42C79CCC-86BE-4D5F-BB5A-A89668AABFD7}" dt="2024-01-18T23:26:26.678" v="1918" actId="478"/>
          <ac:spMkLst>
            <pc:docMk/>
            <pc:sldMk cId="3729917560" sldId="278"/>
            <ac:spMk id="2" creationId="{E4DA424E-0DFB-FC8F-2A65-323F949C2923}"/>
          </ac:spMkLst>
        </pc:spChg>
        <pc:spChg chg="del">
          <ac:chgData name="Edson Júnior" userId="96686a37442bdd90" providerId="LiveId" clId="{42C79CCC-86BE-4D5F-BB5A-A89668AABFD7}" dt="2024-01-18T23:26:28.141" v="1919" actId="478"/>
          <ac:spMkLst>
            <pc:docMk/>
            <pc:sldMk cId="3729917560" sldId="278"/>
            <ac:spMk id="3" creationId="{8F099A68-84C3-6269-5BA0-21236F4F26A7}"/>
          </ac:spMkLst>
        </pc:spChg>
        <pc:spChg chg="add mod">
          <ac:chgData name="Edson Júnior" userId="96686a37442bdd90" providerId="LiveId" clId="{42C79CCC-86BE-4D5F-BB5A-A89668AABFD7}" dt="2024-01-18T23:26:29.438" v="1920"/>
          <ac:spMkLst>
            <pc:docMk/>
            <pc:sldMk cId="3729917560" sldId="278"/>
            <ac:spMk id="4" creationId="{F66348BD-047D-F357-401D-A3B9E568E510}"/>
          </ac:spMkLst>
        </pc:spChg>
        <pc:picChg chg="add mod">
          <ac:chgData name="Edson Júnior" userId="96686a37442bdd90" providerId="LiveId" clId="{42C79CCC-86BE-4D5F-BB5A-A89668AABFD7}" dt="2024-01-18T23:43:58.918" v="2082" actId="14100"/>
          <ac:picMkLst>
            <pc:docMk/>
            <pc:sldMk cId="3729917560" sldId="278"/>
            <ac:picMk id="6" creationId="{DBE7437D-4BB2-ED6A-5E61-F1EB2DD30450}"/>
          </ac:picMkLst>
        </pc:picChg>
      </pc:sldChg>
      <pc:sldChg chg="addSp delSp modSp new mod ord">
        <pc:chgData name="Edson Júnior" userId="96686a37442bdd90" providerId="LiveId" clId="{42C79CCC-86BE-4D5F-BB5A-A89668AABFD7}" dt="2024-01-18T23:33:27.384" v="2027" actId="20577"/>
        <pc:sldMkLst>
          <pc:docMk/>
          <pc:sldMk cId="3006012980" sldId="279"/>
        </pc:sldMkLst>
        <pc:spChg chg="del">
          <ac:chgData name="Edson Júnior" userId="96686a37442bdd90" providerId="LiveId" clId="{42C79CCC-86BE-4D5F-BB5A-A89668AABFD7}" dt="2024-01-18T23:28:48.791" v="1927" actId="478"/>
          <ac:spMkLst>
            <pc:docMk/>
            <pc:sldMk cId="3006012980" sldId="279"/>
            <ac:spMk id="2" creationId="{FE103A19-8BAC-E726-2737-1B932CAD0AAF}"/>
          </ac:spMkLst>
        </pc:spChg>
        <pc:spChg chg="del">
          <ac:chgData name="Edson Júnior" userId="96686a37442bdd90" providerId="LiveId" clId="{42C79CCC-86BE-4D5F-BB5A-A89668AABFD7}" dt="2024-01-18T23:28:47.667" v="1926" actId="478"/>
          <ac:spMkLst>
            <pc:docMk/>
            <pc:sldMk cId="3006012980" sldId="279"/>
            <ac:spMk id="3" creationId="{7EC55928-067A-CD6E-CC5E-08B4FCE399FA}"/>
          </ac:spMkLst>
        </pc:spChg>
        <pc:spChg chg="add mod">
          <ac:chgData name="Edson Júnior" userId="96686a37442bdd90" providerId="LiveId" clId="{42C79CCC-86BE-4D5F-BB5A-A89668AABFD7}" dt="2024-01-18T23:28:58.718" v="1930"/>
          <ac:spMkLst>
            <pc:docMk/>
            <pc:sldMk cId="3006012980" sldId="279"/>
            <ac:spMk id="4" creationId="{C228C23A-592F-C770-9E5F-52374ED008C3}"/>
          </ac:spMkLst>
        </pc:spChg>
        <pc:spChg chg="add mod">
          <ac:chgData name="Edson Júnior" userId="96686a37442bdd90" providerId="LiveId" clId="{42C79CCC-86BE-4D5F-BB5A-A89668AABFD7}" dt="2024-01-18T23:33:27.384" v="2027" actId="20577"/>
          <ac:spMkLst>
            <pc:docMk/>
            <pc:sldMk cId="3006012980" sldId="279"/>
            <ac:spMk id="10" creationId="{FCCB43AA-2949-C637-C492-1410D4D2A08F}"/>
          </ac:spMkLst>
        </pc:spChg>
        <pc:picChg chg="add mod">
          <ac:chgData name="Edson Júnior" userId="96686a37442bdd90" providerId="LiveId" clId="{42C79CCC-86BE-4D5F-BB5A-A89668AABFD7}" dt="2024-01-18T23:30:39.488" v="1942" actId="14100"/>
          <ac:picMkLst>
            <pc:docMk/>
            <pc:sldMk cId="3006012980" sldId="279"/>
            <ac:picMk id="6" creationId="{00302A12-6DED-97D9-B4A2-AFA3A9B337E8}"/>
          </ac:picMkLst>
        </pc:picChg>
        <pc:picChg chg="add mod">
          <ac:chgData name="Edson Júnior" userId="96686a37442bdd90" providerId="LiveId" clId="{42C79CCC-86BE-4D5F-BB5A-A89668AABFD7}" dt="2024-01-18T23:30:42.035" v="1943" actId="14100"/>
          <ac:picMkLst>
            <pc:docMk/>
            <pc:sldMk cId="3006012980" sldId="279"/>
            <ac:picMk id="8" creationId="{7B461DA3-0018-A01C-7755-61A4FC67C317}"/>
          </ac:picMkLst>
        </pc:picChg>
      </pc:sldChg>
      <pc:sldChg chg="addSp delSp modSp new mod">
        <pc:chgData name="Edson Júnior" userId="96686a37442bdd90" providerId="LiveId" clId="{42C79CCC-86BE-4D5F-BB5A-A89668AABFD7}" dt="2024-01-18T23:45:27.843" v="2084" actId="1076"/>
        <pc:sldMkLst>
          <pc:docMk/>
          <pc:sldMk cId="3123059222" sldId="280"/>
        </pc:sldMkLst>
        <pc:spChg chg="del">
          <ac:chgData name="Edson Júnior" userId="96686a37442bdd90" providerId="LiveId" clId="{42C79CCC-86BE-4D5F-BB5A-A89668AABFD7}" dt="2024-01-18T23:36:36.932" v="2032" actId="478"/>
          <ac:spMkLst>
            <pc:docMk/>
            <pc:sldMk cId="3123059222" sldId="280"/>
            <ac:spMk id="2" creationId="{7D398A3C-284C-A8A1-345F-3F6BA3196E52}"/>
          </ac:spMkLst>
        </pc:spChg>
        <pc:spChg chg="del">
          <ac:chgData name="Edson Júnior" userId="96686a37442bdd90" providerId="LiveId" clId="{42C79CCC-86BE-4D5F-BB5A-A89668AABFD7}" dt="2024-01-18T23:36:35.740" v="2031" actId="478"/>
          <ac:spMkLst>
            <pc:docMk/>
            <pc:sldMk cId="3123059222" sldId="280"/>
            <ac:spMk id="3" creationId="{1320C954-054B-BA9C-772E-E6D0520C6F6F}"/>
          </ac:spMkLst>
        </pc:spChg>
        <pc:spChg chg="add mod">
          <ac:chgData name="Edson Júnior" userId="96686a37442bdd90" providerId="LiveId" clId="{42C79CCC-86BE-4D5F-BB5A-A89668AABFD7}" dt="2024-01-18T23:36:41.065" v="2033"/>
          <ac:spMkLst>
            <pc:docMk/>
            <pc:sldMk cId="3123059222" sldId="280"/>
            <ac:spMk id="4" creationId="{09EF9D6C-8062-371B-7689-77C50E86CD7F}"/>
          </ac:spMkLst>
        </pc:spChg>
        <pc:spChg chg="add del mod">
          <ac:chgData name="Edson Júnior" userId="96686a37442bdd90" providerId="LiveId" clId="{42C79CCC-86BE-4D5F-BB5A-A89668AABFD7}" dt="2024-01-18T23:42:37.419" v="2077" actId="21"/>
          <ac:spMkLst>
            <pc:docMk/>
            <pc:sldMk cId="3123059222" sldId="280"/>
            <ac:spMk id="8" creationId="{101877D0-11F2-6D8A-0305-CA7E4B8B7340}"/>
          </ac:spMkLst>
        </pc:spChg>
        <pc:picChg chg="add mod">
          <ac:chgData name="Edson Júnior" userId="96686a37442bdd90" providerId="LiveId" clId="{42C79CCC-86BE-4D5F-BB5A-A89668AABFD7}" dt="2024-01-18T23:45:27.843" v="2084" actId="1076"/>
          <ac:picMkLst>
            <pc:docMk/>
            <pc:sldMk cId="3123059222" sldId="280"/>
            <ac:picMk id="6" creationId="{0D12A7D3-6AFC-74C3-D336-19DCEFC4385B}"/>
          </ac:picMkLst>
        </pc:picChg>
      </pc:sldChg>
      <pc:sldChg chg="addSp delSp modSp new mod">
        <pc:chgData name="Edson Júnior" userId="96686a37442bdd90" providerId="LiveId" clId="{42C79CCC-86BE-4D5F-BB5A-A89668AABFD7}" dt="2024-01-18T23:42:52.865" v="2080" actId="1076"/>
        <pc:sldMkLst>
          <pc:docMk/>
          <pc:sldMk cId="4278146966" sldId="281"/>
        </pc:sldMkLst>
        <pc:spChg chg="del">
          <ac:chgData name="Edson Júnior" userId="96686a37442bdd90" providerId="LiveId" clId="{42C79CCC-86BE-4D5F-BB5A-A89668AABFD7}" dt="2024-01-18T23:38:30.085" v="2048" actId="478"/>
          <ac:spMkLst>
            <pc:docMk/>
            <pc:sldMk cId="4278146966" sldId="281"/>
            <ac:spMk id="2" creationId="{752DEC6A-7201-5D83-D342-1E1369A1E92C}"/>
          </ac:spMkLst>
        </pc:spChg>
        <pc:spChg chg="del">
          <ac:chgData name="Edson Júnior" userId="96686a37442bdd90" providerId="LiveId" clId="{42C79CCC-86BE-4D5F-BB5A-A89668AABFD7}" dt="2024-01-18T23:38:28.584" v="2047" actId="478"/>
          <ac:spMkLst>
            <pc:docMk/>
            <pc:sldMk cId="4278146966" sldId="281"/>
            <ac:spMk id="3" creationId="{A0D7CD15-D9DC-AA15-CD05-E15611FDBBEA}"/>
          </ac:spMkLst>
        </pc:spChg>
        <pc:spChg chg="add mod">
          <ac:chgData name="Edson Júnior" userId="96686a37442bdd90" providerId="LiveId" clId="{42C79CCC-86BE-4D5F-BB5A-A89668AABFD7}" dt="2024-01-18T23:38:34.321" v="2049"/>
          <ac:spMkLst>
            <pc:docMk/>
            <pc:sldMk cId="4278146966" sldId="281"/>
            <ac:spMk id="4" creationId="{CF04D387-A54F-BC89-3B6F-7AF5F0039FCE}"/>
          </ac:spMkLst>
        </pc:spChg>
        <pc:spChg chg="add mod">
          <ac:chgData name="Edson Júnior" userId="96686a37442bdd90" providerId="LiveId" clId="{42C79CCC-86BE-4D5F-BB5A-A89668AABFD7}" dt="2024-01-18T23:42:52.865" v="2080" actId="1076"/>
          <ac:spMkLst>
            <pc:docMk/>
            <pc:sldMk cId="4278146966" sldId="281"/>
            <ac:spMk id="8" creationId="{101877D0-11F2-6D8A-0305-CA7E4B8B7340}"/>
          </ac:spMkLst>
        </pc:spChg>
        <pc:picChg chg="add mod">
          <ac:chgData name="Edson Júnior" userId="96686a37442bdd90" providerId="LiveId" clId="{42C79CCC-86BE-4D5F-BB5A-A89668AABFD7}" dt="2024-01-18T23:42:26.094" v="2076" actId="1076"/>
          <ac:picMkLst>
            <pc:docMk/>
            <pc:sldMk cId="4278146966" sldId="281"/>
            <ac:picMk id="6" creationId="{159874F7-8506-F5F0-0729-FB97B608C6B7}"/>
          </ac:picMkLst>
        </pc:picChg>
      </pc:sldChg>
      <pc:sldChg chg="addSp delSp modSp new mod">
        <pc:chgData name="Edson Júnior" userId="96686a37442bdd90" providerId="LiveId" clId="{42C79CCC-86BE-4D5F-BB5A-A89668AABFD7}" dt="2024-01-19T00:32:12.815" v="4280" actId="113"/>
        <pc:sldMkLst>
          <pc:docMk/>
          <pc:sldMk cId="1705720642" sldId="282"/>
        </pc:sldMkLst>
        <pc:spChg chg="del">
          <ac:chgData name="Edson Júnior" userId="96686a37442bdd90" providerId="LiveId" clId="{42C79CCC-86BE-4D5F-BB5A-A89668AABFD7}" dt="2024-01-18T23:46:55.196" v="2087" actId="478"/>
          <ac:spMkLst>
            <pc:docMk/>
            <pc:sldMk cId="1705720642" sldId="282"/>
            <ac:spMk id="2" creationId="{2EAEF4EA-3279-3C3E-4C3A-C4C0CF7A1F82}"/>
          </ac:spMkLst>
        </pc:spChg>
        <pc:spChg chg="del">
          <ac:chgData name="Edson Júnior" userId="96686a37442bdd90" providerId="LiveId" clId="{42C79CCC-86BE-4D5F-BB5A-A89668AABFD7}" dt="2024-01-18T23:46:58.652" v="2089" actId="478"/>
          <ac:spMkLst>
            <pc:docMk/>
            <pc:sldMk cId="1705720642" sldId="282"/>
            <ac:spMk id="3" creationId="{718D019A-8558-29FA-172E-29CB0EEFC29D}"/>
          </ac:spMkLst>
        </pc:spChg>
        <pc:spChg chg="add mod">
          <ac:chgData name="Edson Júnior" userId="96686a37442bdd90" providerId="LiveId" clId="{42C79CCC-86BE-4D5F-BB5A-A89668AABFD7}" dt="2024-01-18T23:47:22.394" v="2139" actId="27636"/>
          <ac:spMkLst>
            <pc:docMk/>
            <pc:sldMk cId="1705720642" sldId="282"/>
            <ac:spMk id="4" creationId="{3B5CE5AD-2729-EA29-ED48-B82737DA5291}"/>
          </ac:spMkLst>
        </pc:spChg>
        <pc:spChg chg="add mod">
          <ac:chgData name="Edson Júnior" userId="96686a37442bdd90" providerId="LiveId" clId="{42C79CCC-86BE-4D5F-BB5A-A89668AABFD7}" dt="2024-01-19T00:32:12.815" v="4280" actId="113"/>
          <ac:spMkLst>
            <pc:docMk/>
            <pc:sldMk cId="1705720642" sldId="282"/>
            <ac:spMk id="5" creationId="{0F3969DA-3B53-C004-830C-D0FA5C89A088}"/>
          </ac:spMkLst>
        </pc:spChg>
      </pc:sldChg>
      <pc:sldChg chg="addSp delSp modSp new mod">
        <pc:chgData name="Edson Júnior" userId="96686a37442bdd90" providerId="LiveId" clId="{42C79CCC-86BE-4D5F-BB5A-A89668AABFD7}" dt="2024-01-19T00:31:40.614" v="4254" actId="113"/>
        <pc:sldMkLst>
          <pc:docMk/>
          <pc:sldMk cId="681215550" sldId="283"/>
        </pc:sldMkLst>
        <pc:spChg chg="del">
          <ac:chgData name="Edson Júnior" userId="96686a37442bdd90" providerId="LiveId" clId="{42C79CCC-86BE-4D5F-BB5A-A89668AABFD7}" dt="2024-01-18T23:47:42.962" v="2141" actId="478"/>
          <ac:spMkLst>
            <pc:docMk/>
            <pc:sldMk cId="681215550" sldId="283"/>
            <ac:spMk id="2" creationId="{A0A43585-5F63-BE00-0122-C8A35654FA93}"/>
          </ac:spMkLst>
        </pc:spChg>
        <pc:spChg chg="del">
          <ac:chgData name="Edson Júnior" userId="96686a37442bdd90" providerId="LiveId" clId="{42C79CCC-86BE-4D5F-BB5A-A89668AABFD7}" dt="2024-01-18T23:57:10.223" v="2473" actId="478"/>
          <ac:spMkLst>
            <pc:docMk/>
            <pc:sldMk cId="681215550" sldId="283"/>
            <ac:spMk id="3" creationId="{1F09E9FB-0771-A805-CF7E-417AD6CFCC1D}"/>
          </ac:spMkLst>
        </pc:spChg>
        <pc:spChg chg="add mod">
          <ac:chgData name="Edson Júnior" userId="96686a37442bdd90" providerId="LiveId" clId="{42C79CCC-86BE-4D5F-BB5A-A89668AABFD7}" dt="2024-01-18T23:48:01.913" v="2181" actId="1076"/>
          <ac:spMkLst>
            <pc:docMk/>
            <pc:sldMk cId="681215550" sldId="283"/>
            <ac:spMk id="4" creationId="{0760AB03-DBB1-481C-0B39-2A1B31BD9E40}"/>
          </ac:spMkLst>
        </pc:spChg>
        <pc:spChg chg="add mod">
          <ac:chgData name="Edson Júnior" userId="96686a37442bdd90" providerId="LiveId" clId="{42C79CCC-86BE-4D5F-BB5A-A89668AABFD7}" dt="2024-01-19T00:31:40.614" v="4254" actId="113"/>
          <ac:spMkLst>
            <pc:docMk/>
            <pc:sldMk cId="681215550" sldId="283"/>
            <ac:spMk id="5" creationId="{C0E85528-94AF-1EB1-67AA-7E011D4C533C}"/>
          </ac:spMkLst>
        </pc:spChg>
      </pc:sldChg>
      <pc:sldChg chg="addSp delSp modSp new mod">
        <pc:chgData name="Edson Júnior" userId="96686a37442bdd90" providerId="LiveId" clId="{42C79CCC-86BE-4D5F-BB5A-A89668AABFD7}" dt="2024-01-19T00:30:55.445" v="4241" actId="404"/>
        <pc:sldMkLst>
          <pc:docMk/>
          <pc:sldMk cId="982340788" sldId="284"/>
        </pc:sldMkLst>
        <pc:spChg chg="del">
          <ac:chgData name="Edson Júnior" userId="96686a37442bdd90" providerId="LiveId" clId="{42C79CCC-86BE-4D5F-BB5A-A89668AABFD7}" dt="2024-01-19T00:07:23.988" v="3159" actId="478"/>
          <ac:spMkLst>
            <pc:docMk/>
            <pc:sldMk cId="982340788" sldId="284"/>
            <ac:spMk id="2" creationId="{31D20B94-3484-C892-B654-FD308BCD5127}"/>
          </ac:spMkLst>
        </pc:spChg>
        <pc:spChg chg="del">
          <ac:chgData name="Edson Júnior" userId="96686a37442bdd90" providerId="LiveId" clId="{42C79CCC-86BE-4D5F-BB5A-A89668AABFD7}" dt="2024-01-19T00:07:25.297" v="3160" actId="478"/>
          <ac:spMkLst>
            <pc:docMk/>
            <pc:sldMk cId="982340788" sldId="284"/>
            <ac:spMk id="3" creationId="{5AED9526-6C11-11A0-C36D-A9978C9DC018}"/>
          </ac:spMkLst>
        </pc:spChg>
        <pc:spChg chg="add mod">
          <ac:chgData name="Edson Júnior" userId="96686a37442bdd90" providerId="LiveId" clId="{42C79CCC-86BE-4D5F-BB5A-A89668AABFD7}" dt="2024-01-19T00:30:55.445" v="4241" actId="404"/>
          <ac:spMkLst>
            <pc:docMk/>
            <pc:sldMk cId="982340788" sldId="284"/>
            <ac:spMk id="5" creationId="{F3D1A80B-D51C-2BF1-8815-7377DAA5A2E5}"/>
          </ac:spMkLst>
        </pc:spChg>
        <pc:spChg chg="add mod">
          <ac:chgData name="Edson Júnior" userId="96686a37442bdd90" providerId="LiveId" clId="{42C79CCC-86BE-4D5F-BB5A-A89668AABFD7}" dt="2024-01-19T00:13:56.179" v="3281"/>
          <ac:spMkLst>
            <pc:docMk/>
            <pc:sldMk cId="982340788" sldId="284"/>
            <ac:spMk id="6" creationId="{0C1962C0-C098-64E7-52AD-75F2BE1AF206}"/>
          </ac:spMkLst>
        </pc:spChg>
      </pc:sldChg>
      <pc:sldChg chg="addSp delSp modSp new mod">
        <pc:chgData name="Edson Júnior" userId="96686a37442bdd90" providerId="LiveId" clId="{42C79CCC-86BE-4D5F-BB5A-A89668AABFD7}" dt="2024-01-19T00:22:55.286" v="4206" actId="113"/>
        <pc:sldMkLst>
          <pc:docMk/>
          <pc:sldMk cId="1538137627" sldId="285"/>
        </pc:sldMkLst>
        <pc:spChg chg="del">
          <ac:chgData name="Edson Júnior" userId="96686a37442bdd90" providerId="LiveId" clId="{42C79CCC-86BE-4D5F-BB5A-A89668AABFD7}" dt="2024-01-19T00:14:54.428" v="3284" actId="478"/>
          <ac:spMkLst>
            <pc:docMk/>
            <pc:sldMk cId="1538137627" sldId="285"/>
            <ac:spMk id="2" creationId="{8262C7EA-5F4F-58AA-041B-947B796ED540}"/>
          </ac:spMkLst>
        </pc:spChg>
        <pc:spChg chg="del">
          <ac:chgData name="Edson Júnior" userId="96686a37442bdd90" providerId="LiveId" clId="{42C79CCC-86BE-4D5F-BB5A-A89668AABFD7}" dt="2024-01-19T00:15:06.856" v="3301" actId="478"/>
          <ac:spMkLst>
            <pc:docMk/>
            <pc:sldMk cId="1538137627" sldId="285"/>
            <ac:spMk id="3" creationId="{342B141C-9F0D-97E7-9E9A-9037A367DC16}"/>
          </ac:spMkLst>
        </pc:spChg>
        <pc:spChg chg="add mod">
          <ac:chgData name="Edson Júnior" userId="96686a37442bdd90" providerId="LiveId" clId="{42C79CCC-86BE-4D5F-BB5A-A89668AABFD7}" dt="2024-01-19T00:15:02.145" v="3300" actId="20577"/>
          <ac:spMkLst>
            <pc:docMk/>
            <pc:sldMk cId="1538137627" sldId="285"/>
            <ac:spMk id="4" creationId="{3A4FC371-0E10-38BF-BE57-A24E94B8125F}"/>
          </ac:spMkLst>
        </pc:spChg>
        <pc:spChg chg="add mod">
          <ac:chgData name="Edson Júnior" userId="96686a37442bdd90" providerId="LiveId" clId="{42C79CCC-86BE-4D5F-BB5A-A89668AABFD7}" dt="2024-01-19T00:22:55.286" v="4206" actId="113"/>
          <ac:spMkLst>
            <pc:docMk/>
            <pc:sldMk cId="1538137627" sldId="285"/>
            <ac:spMk id="5" creationId="{1A46E47B-1738-17A7-2DBA-4D348DADBA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89F77-6C04-495D-B603-32C444F3CEF2}" type="datetimeFigureOut">
              <a:rPr lang="pt-BR" smtClean="0"/>
              <a:t>18/01/2024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3D6A0-52CE-4B8A-8978-39EDDBE9A3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86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4194F190-A93B-402A-90A4-D9C3519CFB16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284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F826-D2C4-4A9B-83BD-67B009B2C677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423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3C3A-88C9-493F-AC1C-B6C461600399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79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75F5A9E8-5947-4FCC-9D4E-228E80E43185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20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9A3A-F698-40DA-910C-4B72061300D7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314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A456-0F10-4BEA-A79E-4936B07C6961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937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DBCC-F61C-4C16-8CB1-DFE92F59A453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6C6D-445B-48CC-BB78-2BD2C4B17B99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482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8762-60E4-44E8-8CBB-A96BA6A4247E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E47-2915-4840-95C4-A025975B7AB4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231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A40-4084-404A-95A4-CFD8588B6062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453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CE6432-1342-477C-A78B-A19FE73F857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ontêineres de carga em uma pilha e em um semi-caminhão em um porto">
            <a:extLst>
              <a:ext uri="{FF2B5EF4-FFF2-40B4-BE49-F238E27FC236}">
                <a16:creationId xmlns:a16="http://schemas.microsoft.com/office/drawing/2014/main" id="{64D5EAF5-758A-23C9-6DF4-4E2781E91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339" r="-1" b="4641"/>
          <a:stretch/>
        </p:blipFill>
        <p:spPr>
          <a:xfrm>
            <a:off x="-2074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2668E-A070-2EB8-B537-E78D2376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SupplyAll: soluções globais em supply chain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0992CD-BEC6-0C20-3B12-7D782AF4D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Resultados financeiros e operacionais: janeiro/2015 à setembro/2017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C206BA-5AF5-62F0-29F0-2389B21D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5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3310F0A-E2AB-BEAC-8ABD-166D542C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SupplyAll</a:t>
            </a:r>
          </a:p>
        </p:txBody>
      </p:sp>
      <p:pic>
        <p:nvPicPr>
          <p:cNvPr id="6" name="Imagem 5" descr="Gráfico, Gráfico de cascata&#10;&#10;Descrição gerada automaticamente">
            <a:extLst>
              <a:ext uri="{FF2B5EF4-FFF2-40B4-BE49-F238E27FC236}">
                <a16:creationId xmlns:a16="http://schemas.microsoft.com/office/drawing/2014/main" id="{B9E702A7-3A90-1133-0A92-C2A66595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493"/>
            <a:ext cx="8338930" cy="2726626"/>
          </a:xfrm>
          <a:prstGeom prst="rect">
            <a:avLst/>
          </a:prstGeom>
        </p:spPr>
      </p:pic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F8825BFA-977B-A9BF-E153-786744B51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2194"/>
            <a:ext cx="8338930" cy="272662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4220662-52AF-B332-F5E7-D25D64FA771B}"/>
              </a:ext>
            </a:extLst>
          </p:cNvPr>
          <p:cNvSpPr txBox="1"/>
          <p:nvPr/>
        </p:nvSpPr>
        <p:spPr>
          <a:xfrm>
            <a:off x="8338930" y="3581690"/>
            <a:ext cx="38530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Destaque para os meses de variação positiva nas vendas:</a:t>
            </a:r>
          </a:p>
          <a:p>
            <a:endParaRPr lang="pt-BR" sz="1600" dirty="0"/>
          </a:p>
          <a:p>
            <a:r>
              <a:rPr lang="pt-BR" sz="1600" b="1" dirty="0"/>
              <a:t>Fitness - Setembro/2017</a:t>
            </a:r>
            <a:r>
              <a:rPr lang="pt-BR" sz="1600" dirty="0"/>
              <a:t>: 176,89%  </a:t>
            </a:r>
            <a:r>
              <a:rPr lang="pt-BR" sz="1600" b="1" dirty="0"/>
              <a:t>Outdoors - Maio/2017</a:t>
            </a:r>
            <a:r>
              <a:rPr lang="pt-BR" sz="1600" dirty="0"/>
              <a:t>: 111,84%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FE72CA5-3307-5362-680D-71C24F4F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1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6600CA5-8B1F-A2DD-CF17-8A0904D5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SupplyAll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3701E9C1-0B3B-1F98-2ABC-F191A4E01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58"/>
            <a:ext cx="7843837" cy="4706302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F91740-09B0-D8BF-95AF-89B12CED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CD5468A-CBF5-ED51-EE58-4A7AF333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SupplyAll</a:t>
            </a:r>
          </a:p>
        </p:txBody>
      </p:sp>
      <p:pic>
        <p:nvPicPr>
          <p:cNvPr id="8" name="Imagem 7" descr="Gráfico, Gráfico de barras&#10;&#10;Descrição gerada automaticamente">
            <a:extLst>
              <a:ext uri="{FF2B5EF4-FFF2-40B4-BE49-F238E27FC236}">
                <a16:creationId xmlns:a16="http://schemas.microsoft.com/office/drawing/2014/main" id="{36C696CB-1FFF-A47C-842E-BE46FE7A9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5338"/>
            <a:ext cx="8229600" cy="2690877"/>
          </a:xfrm>
          <a:prstGeom prst="rect">
            <a:avLst/>
          </a:prstGeom>
        </p:spPr>
      </p:pic>
      <p:pic>
        <p:nvPicPr>
          <p:cNvPr id="10" name="Imagem 9" descr="Gráfico, Gráfico de linhas&#10;&#10;Descrição gerada automaticamente">
            <a:extLst>
              <a:ext uri="{FF2B5EF4-FFF2-40B4-BE49-F238E27FC236}">
                <a16:creationId xmlns:a16="http://schemas.microsoft.com/office/drawing/2014/main" id="{EA52F1BE-A51D-D590-65C1-7B8AC816A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7223"/>
            <a:ext cx="8229600" cy="269087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DD1080-5508-23C6-A955-73BA0122EAA5}"/>
              </a:ext>
            </a:extLst>
          </p:cNvPr>
          <p:cNvSpPr txBox="1"/>
          <p:nvPr/>
        </p:nvSpPr>
        <p:spPr>
          <a:xfrm>
            <a:off x="8276971" y="2280584"/>
            <a:ext cx="360117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Os Estados Unidos tiveram variações mais significativas: </a:t>
            </a:r>
          </a:p>
          <a:p>
            <a:r>
              <a:rPr lang="pt-BR" sz="1600" b="1" dirty="0"/>
              <a:t>Fevereiro/2015 </a:t>
            </a:r>
            <a:r>
              <a:rPr lang="pt-BR" sz="1600" dirty="0"/>
              <a:t>(-14,29%), </a:t>
            </a:r>
            <a:r>
              <a:rPr lang="pt-BR" sz="1600" b="1" dirty="0"/>
              <a:t>Março/2015</a:t>
            </a:r>
            <a:r>
              <a:rPr lang="pt-BR" sz="1600" dirty="0"/>
              <a:t> (14,81%)</a:t>
            </a:r>
          </a:p>
          <a:p>
            <a:r>
              <a:rPr lang="pt-BR" sz="1600" b="1" dirty="0"/>
              <a:t>Maio/2017</a:t>
            </a:r>
            <a:r>
              <a:rPr lang="pt-BR" sz="1600" dirty="0"/>
              <a:t> (15,52%) </a:t>
            </a:r>
          </a:p>
          <a:p>
            <a:endParaRPr lang="pt-BR" sz="1600" dirty="0"/>
          </a:p>
          <a:p>
            <a:r>
              <a:rPr lang="pt-BR" sz="1600" dirty="0"/>
              <a:t>Puerto Rico teve variações mais significativas: </a:t>
            </a:r>
          </a:p>
          <a:p>
            <a:r>
              <a:rPr lang="pt-BR" sz="1600" b="1" dirty="0"/>
              <a:t>Maio/2015</a:t>
            </a:r>
            <a:r>
              <a:rPr lang="pt-BR" sz="1600" dirty="0"/>
              <a:t> (17,65%)</a:t>
            </a:r>
          </a:p>
          <a:p>
            <a:r>
              <a:rPr lang="pt-BR" sz="1600" b="1" dirty="0"/>
              <a:t>Março/2015</a:t>
            </a:r>
            <a:r>
              <a:rPr lang="pt-BR" sz="1600" dirty="0"/>
              <a:t> (14,71%)</a:t>
            </a:r>
          </a:p>
          <a:p>
            <a:r>
              <a:rPr lang="pt-BR" sz="1600" b="1" dirty="0"/>
              <a:t>Março/2017</a:t>
            </a:r>
            <a:r>
              <a:rPr lang="pt-BR" sz="1600" dirty="0"/>
              <a:t> (11,43%)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CC6F1B52-58AE-5096-ADFD-BAFDDB59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BA180B-2337-9FE4-345E-FE6D3742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SupplyAll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9A45B46F-55AE-D119-3C95-465906BA8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539"/>
            <a:ext cx="8002867" cy="2616741"/>
          </a:xfrm>
          <a:prstGeom prst="rect">
            <a:avLst/>
          </a:prstGeom>
        </p:spPr>
      </p:pic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BFD12E5B-DEB1-5A07-E86C-1FA270F10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4021"/>
            <a:ext cx="8002868" cy="261674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A2DB7A9-88FE-0A92-B889-7FBF23B4092E}"/>
              </a:ext>
            </a:extLst>
          </p:cNvPr>
          <p:cNvSpPr txBox="1"/>
          <p:nvPr/>
        </p:nvSpPr>
        <p:spPr>
          <a:xfrm>
            <a:off x="8180663" y="2561909"/>
            <a:ext cx="37937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Destaque para os meses de variação positiva nas vendas: </a:t>
            </a:r>
          </a:p>
          <a:p>
            <a:endParaRPr lang="pt-BR" sz="1600" dirty="0"/>
          </a:p>
          <a:p>
            <a:r>
              <a:rPr lang="pt-BR" sz="1400" b="1" dirty="0"/>
              <a:t>Northern </a:t>
            </a:r>
            <a:r>
              <a:rPr lang="pt-BR" sz="1400" b="1" dirty="0" err="1"/>
              <a:t>Europe</a:t>
            </a:r>
            <a:r>
              <a:rPr lang="pt-BR" sz="1400" b="1" dirty="0"/>
              <a:t> - Junho/2015</a:t>
            </a:r>
            <a:r>
              <a:rPr lang="pt-BR" sz="1400" dirty="0"/>
              <a:t>: 1800% </a:t>
            </a:r>
          </a:p>
          <a:p>
            <a:r>
              <a:rPr lang="pt-BR" sz="1400" b="1" dirty="0"/>
              <a:t>Western </a:t>
            </a:r>
            <a:r>
              <a:rPr lang="pt-BR" sz="1400" b="1" dirty="0" err="1"/>
              <a:t>Europe</a:t>
            </a:r>
            <a:r>
              <a:rPr lang="pt-BR" sz="1400" b="1" dirty="0"/>
              <a:t> - Junho/2015</a:t>
            </a:r>
            <a:r>
              <a:rPr lang="pt-BR" sz="1400" dirty="0"/>
              <a:t>: 5800%</a:t>
            </a:r>
          </a:p>
          <a:p>
            <a:endParaRPr lang="pt-BR" sz="1600" dirty="0"/>
          </a:p>
          <a:p>
            <a:r>
              <a:rPr lang="pt-BR" sz="1600" dirty="0"/>
              <a:t>Regiões da Europa como um todo tiveram bons desempenhos nos meses de junho e setembro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61378C79-C683-8B35-EE19-38ACB3E4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9EA9BB3-A805-56C5-5B1E-03089243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os lucros da SupplyAll</a:t>
            </a:r>
          </a:p>
        </p:txBody>
      </p:sp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84F0DF9A-DC57-A0C0-B384-B1135387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313"/>
            <a:ext cx="7757423" cy="2536487"/>
          </a:xfrm>
          <a:prstGeom prst="rect">
            <a:avLst/>
          </a:prstGeom>
        </p:spPr>
      </p:pic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246A3DA7-F345-925A-F229-68305D3C1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0987"/>
            <a:ext cx="7757423" cy="253648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DEA284F-4906-8415-CC41-6E056AFD3394}"/>
              </a:ext>
            </a:extLst>
          </p:cNvPr>
          <p:cNvSpPr txBox="1"/>
          <p:nvPr/>
        </p:nvSpPr>
        <p:spPr>
          <a:xfrm>
            <a:off x="7846676" y="2432951"/>
            <a:ext cx="416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média histórica das vendas gira em torno de </a:t>
            </a:r>
            <a:r>
              <a:rPr lang="pt-BR" sz="1600" b="1" dirty="0"/>
              <a:t>107 mil ao mês</a:t>
            </a:r>
            <a:r>
              <a:rPr lang="pt-BR" sz="1600" dirty="0"/>
              <a:t>, atingindo a máxima histórica em agosto/2017, com </a:t>
            </a:r>
            <a:r>
              <a:rPr lang="pt-BR" sz="1600" b="1" dirty="0"/>
              <a:t>cerca de 126 mil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514484-79EA-0C6A-2DE4-85D8579C8D32}"/>
              </a:ext>
            </a:extLst>
          </p:cNvPr>
          <p:cNvSpPr txBox="1"/>
          <p:nvPr/>
        </p:nvSpPr>
        <p:spPr>
          <a:xfrm>
            <a:off x="7846675" y="3954932"/>
            <a:ext cx="4166983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A lucratividade oscilou durante todo o período avaliado, mas com destaque para as variações:</a:t>
            </a:r>
          </a:p>
          <a:p>
            <a:endParaRPr lang="pt-BR" sz="1600" dirty="0"/>
          </a:p>
          <a:p>
            <a:r>
              <a:rPr lang="pt-BR" sz="1600" b="1" dirty="0"/>
              <a:t>Fevereiro/2016</a:t>
            </a:r>
            <a:r>
              <a:rPr lang="pt-BR" sz="1600" dirty="0"/>
              <a:t>: -19,15% </a:t>
            </a:r>
            <a:r>
              <a:rPr lang="pt-BR" sz="1600" b="1" dirty="0"/>
              <a:t>Fevereiro/2015</a:t>
            </a:r>
            <a:r>
              <a:rPr lang="pt-BR" sz="1600" dirty="0"/>
              <a:t>: -12,07% </a:t>
            </a:r>
          </a:p>
          <a:p>
            <a:endParaRPr lang="pt-BR" sz="1600" dirty="0"/>
          </a:p>
          <a:p>
            <a:r>
              <a:rPr lang="pt-BR" sz="1600" b="1" dirty="0"/>
              <a:t>Março/2016</a:t>
            </a:r>
            <a:r>
              <a:rPr lang="pt-BR" sz="1600" dirty="0"/>
              <a:t>: 16,42% </a:t>
            </a:r>
          </a:p>
          <a:p>
            <a:r>
              <a:rPr lang="pt-BR" sz="1600" b="1" dirty="0"/>
              <a:t>Março/2015</a:t>
            </a:r>
            <a:r>
              <a:rPr lang="pt-BR" sz="1600" dirty="0"/>
              <a:t>: 15,47%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0E12D1B-2B26-29A2-AFE7-BA59B3F0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2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125491-18FB-0D36-1584-B027FAC9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os lucros da SupplyAll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24C199B4-2C28-1406-0600-53CDBCB72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692"/>
            <a:ext cx="8223925" cy="4934355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4B80E5-6863-427E-5A43-A9479654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35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F04D387-A54F-BC89-3B6F-7AF5F003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os lucros da SupplyAll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159874F7-8506-F5F0-0729-FB97B608C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543"/>
            <a:ext cx="8503894" cy="510233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01877D0-11F2-6D8A-0305-CA7E4B8B7340}"/>
              </a:ext>
            </a:extLst>
          </p:cNvPr>
          <p:cNvSpPr txBox="1"/>
          <p:nvPr/>
        </p:nvSpPr>
        <p:spPr>
          <a:xfrm>
            <a:off x="8503894" y="921518"/>
            <a:ext cx="35181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Com base nas informações encontradas, a SupplyAll poderia adotar as seguintes ações:</a:t>
            </a:r>
          </a:p>
          <a:p>
            <a:endParaRPr lang="pt-BR" sz="1600" dirty="0"/>
          </a:p>
          <a:p>
            <a:r>
              <a:rPr lang="pt-BR" sz="1600" b="1" dirty="0"/>
              <a:t>Campanhas Direcionadas</a:t>
            </a:r>
            <a:r>
              <a:rPr lang="pt-BR" sz="1600" dirty="0"/>
              <a:t>: Concentrar esforços de marketing e vendas nos produtos mais lucrativos, utilizando campanhas direcionadas para impulsionar ainda mais as vendas desses produtos.  </a:t>
            </a:r>
          </a:p>
          <a:p>
            <a:endParaRPr lang="pt-BR" sz="1600" dirty="0"/>
          </a:p>
          <a:p>
            <a:r>
              <a:rPr lang="pt-BR" sz="1600" b="1" dirty="0"/>
              <a:t>Pacotes e Promoções</a:t>
            </a:r>
            <a:r>
              <a:rPr lang="pt-BR" sz="1600" dirty="0"/>
              <a:t>: Criar pacotes de produtos ou promoções que incluam produtos populares junto com itens menos vendidos para aumentar a exposição destes últimos.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FF87C6-18E8-A960-4BE4-6C18790A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4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569D453-B80E-1D09-D4EE-583A0C88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os lucros da SupplyAll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FB4D857E-D330-E543-8159-8BA138F93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623"/>
            <a:ext cx="8025319" cy="4815191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D1337C-14F3-CD6C-F8C1-4E8FE3D6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7A85AA0-BBDF-275F-6CCA-AA6CCC62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os lucros da SupplyAll</a:t>
            </a:r>
          </a:p>
        </p:txBody>
      </p:sp>
      <p:pic>
        <p:nvPicPr>
          <p:cNvPr id="8" name="Imagem 7" descr="Gráfico&#10;&#10;Descrição gerada automaticamente">
            <a:extLst>
              <a:ext uri="{FF2B5EF4-FFF2-40B4-BE49-F238E27FC236}">
                <a16:creationId xmlns:a16="http://schemas.microsoft.com/office/drawing/2014/main" id="{525DBD71-B47E-F6A2-C66F-451E2EB2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4304"/>
            <a:ext cx="8054928" cy="2633764"/>
          </a:xfrm>
          <a:prstGeom prst="rect">
            <a:avLst/>
          </a:prstGeom>
        </p:spPr>
      </p:pic>
      <p:pic>
        <p:nvPicPr>
          <p:cNvPr id="10" name="Imagem 9" descr="Gráfico, Gráfico de linhas&#10;&#10;Descrição gerada automaticamente">
            <a:extLst>
              <a:ext uri="{FF2B5EF4-FFF2-40B4-BE49-F238E27FC236}">
                <a16:creationId xmlns:a16="http://schemas.microsoft.com/office/drawing/2014/main" id="{914D7AD1-956C-D3F7-7522-5F85EAF57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88049"/>
            <a:ext cx="8054928" cy="263376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FC31B4-2944-5297-BAE6-8D8B2185F789}"/>
              </a:ext>
            </a:extLst>
          </p:cNvPr>
          <p:cNvSpPr txBox="1"/>
          <p:nvPr/>
        </p:nvSpPr>
        <p:spPr>
          <a:xfrm>
            <a:off x="8191116" y="3023051"/>
            <a:ext cx="3417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Regiões da Europa tiveram grande destaque nos lucros nos meses de </a:t>
            </a:r>
            <a:r>
              <a:rPr lang="pt-BR" sz="1600" b="1" dirty="0"/>
              <a:t>junho e setembro</a:t>
            </a:r>
            <a:r>
              <a:rPr lang="pt-BR" sz="1600" dirty="0"/>
              <a:t> dos anos de </a:t>
            </a:r>
            <a:r>
              <a:rPr lang="pt-BR" sz="1600" b="1" dirty="0"/>
              <a:t>2015 e 2017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88382EDA-13AC-0484-8036-6E6AD155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8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BBB7E99-F987-38BA-4A12-3CE0081F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os lucros da SupplyAll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F87E93A1-F129-1933-F521-16DBB30B0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779"/>
            <a:ext cx="8122595" cy="2655889"/>
          </a:xfrm>
          <a:prstGeom prst="rect">
            <a:avLst/>
          </a:prstGeom>
        </p:spPr>
      </p:pic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589E8A79-822A-2F70-D3A4-08304C1F1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58276"/>
            <a:ext cx="8122595" cy="265588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3B24730-8ACE-42BC-9B45-D590DA810356}"/>
              </a:ext>
            </a:extLst>
          </p:cNvPr>
          <p:cNvSpPr txBox="1"/>
          <p:nvPr/>
        </p:nvSpPr>
        <p:spPr>
          <a:xfrm>
            <a:off x="8122595" y="2515239"/>
            <a:ext cx="42218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Destaque para os meses de variação positiva nos lucros:</a:t>
            </a:r>
          </a:p>
          <a:p>
            <a:r>
              <a:rPr lang="pt-BR" sz="1600" b="1" dirty="0"/>
              <a:t>Home Office - agosto/2017</a:t>
            </a:r>
            <a:r>
              <a:rPr lang="pt-BR" sz="1600" dirty="0"/>
              <a:t>: 60,62%  </a:t>
            </a:r>
            <a:r>
              <a:rPr lang="pt-BR" sz="1600" b="1" dirty="0"/>
              <a:t>Corporate - dezembro/2015</a:t>
            </a:r>
            <a:r>
              <a:rPr lang="pt-BR" sz="1600" dirty="0"/>
              <a:t>: 47,71%</a:t>
            </a:r>
          </a:p>
          <a:p>
            <a:endParaRPr lang="pt-BR" sz="1600" dirty="0"/>
          </a:p>
          <a:p>
            <a:r>
              <a:rPr lang="pt-BR" sz="1600" dirty="0"/>
              <a:t>Destaque para os meses de variação negativa nos lucros:</a:t>
            </a:r>
          </a:p>
          <a:p>
            <a:r>
              <a:rPr lang="pt-BR" sz="1600" b="1" dirty="0"/>
              <a:t>Home Office - agosto/2016</a:t>
            </a:r>
            <a:r>
              <a:rPr lang="pt-BR" sz="1600" dirty="0"/>
              <a:t>: -43,69% 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D0A2851-83B1-0632-414A-EA68C4A5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406A3-27FB-88AA-2227-68EB2C59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85"/>
            <a:ext cx="10077557" cy="1325563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84145-B2F1-4197-0FE4-9678D6D21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04" y="1557201"/>
            <a:ext cx="10077557" cy="45323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Objetivo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Considerações adotadas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Como estão as vendas da SupplyAll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Como estão os lucros da SupplyAll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Operações logísticas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Operações fraudulentas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Modelagem – previsão de entregas atrasadas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Modelagem – detecção de operações fraudulentas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E9058B-008C-701E-CD43-FDE73C83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55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0CCF74EA-D17C-0D7B-F798-AE6AEBA62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0" y="1947726"/>
            <a:ext cx="5748895" cy="424879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4824689-2A69-5DFA-5AB3-737F74F0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Logísticas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C2BB8BF-A091-AA1C-2F3E-481462690FC0}"/>
              </a:ext>
            </a:extLst>
          </p:cNvPr>
          <p:cNvSpPr txBox="1"/>
          <p:nvPr/>
        </p:nvSpPr>
        <p:spPr>
          <a:xfrm>
            <a:off x="6177063" y="2539318"/>
            <a:ext cx="53599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system-ui"/>
              </a:rPr>
              <a:t>Pela análise foi possível verificar que, no período entre janeiro/2015 à setembro/2017, </a:t>
            </a:r>
            <a:r>
              <a:rPr lang="pt-BR" b="1" i="0" dirty="0">
                <a:effectLst/>
                <a:latin typeface="system-ui"/>
              </a:rPr>
              <a:t>57.28% das entregas</a:t>
            </a:r>
            <a:r>
              <a:rPr lang="pt-BR" b="0" i="0" dirty="0">
                <a:effectLst/>
                <a:latin typeface="system-ui"/>
              </a:rPr>
              <a:t> realizadas pela empresa tiveram um </a:t>
            </a:r>
            <a:r>
              <a:rPr lang="pt-BR" b="1" i="0" dirty="0">
                <a:effectLst/>
                <a:latin typeface="system-ui"/>
              </a:rPr>
              <a:t>alto risco de atraso na entrega</a:t>
            </a:r>
            <a:r>
              <a:rPr lang="pt-BR" b="0" i="0" dirty="0">
                <a:effectLst/>
                <a:latin typeface="system-ui"/>
              </a:rPr>
              <a:t>.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6593DF-8A75-6786-98FD-D9FB165B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Gráfico&#10;&#10;Descrição gerada automaticamente">
            <a:extLst>
              <a:ext uri="{FF2B5EF4-FFF2-40B4-BE49-F238E27FC236}">
                <a16:creationId xmlns:a16="http://schemas.microsoft.com/office/drawing/2014/main" id="{8C21940E-9184-0D2C-5C01-7867443E3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7" y="1159799"/>
            <a:ext cx="7490357" cy="2449163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C73A136-46A7-41A0-43E6-FD5F2FA7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Logísticas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84971A-C296-3739-7ED8-11AB0124A426}"/>
              </a:ext>
            </a:extLst>
          </p:cNvPr>
          <p:cNvSpPr txBox="1"/>
          <p:nvPr/>
        </p:nvSpPr>
        <p:spPr>
          <a:xfrm>
            <a:off x="8103141" y="2551837"/>
            <a:ext cx="31874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system-ui"/>
              </a:rPr>
              <a:t>Pelos gráficos ao lado pode-se concluir que, para </a:t>
            </a:r>
            <a:r>
              <a:rPr lang="pt-BR" b="1" i="0" dirty="0">
                <a:effectLst/>
                <a:latin typeface="system-ui"/>
              </a:rPr>
              <a:t>todos os departamentos</a:t>
            </a:r>
            <a:r>
              <a:rPr lang="pt-BR" b="0" i="0" dirty="0">
                <a:effectLst/>
                <a:latin typeface="system-ui"/>
              </a:rPr>
              <a:t> e </a:t>
            </a:r>
            <a:r>
              <a:rPr lang="pt-BR" b="1" i="0" dirty="0">
                <a:effectLst/>
                <a:latin typeface="system-ui"/>
              </a:rPr>
              <a:t>mercados globais</a:t>
            </a:r>
            <a:r>
              <a:rPr lang="pt-BR" b="0" i="0" dirty="0">
                <a:effectLst/>
                <a:latin typeface="system-ui"/>
              </a:rPr>
              <a:t> o risco da entregas atrasar </a:t>
            </a:r>
            <a:r>
              <a:rPr lang="pt-BR" b="1" i="0" dirty="0">
                <a:effectLst/>
                <a:latin typeface="system-ui"/>
              </a:rPr>
              <a:t>é majoritariamente alto</a:t>
            </a:r>
            <a:r>
              <a:rPr lang="pt-BR" b="0" i="0" dirty="0">
                <a:effectLst/>
                <a:latin typeface="system-ui"/>
              </a:rPr>
              <a:t>.</a:t>
            </a:r>
            <a:endParaRPr lang="pt-BR" dirty="0"/>
          </a:p>
        </p:txBody>
      </p:sp>
      <p:pic>
        <p:nvPicPr>
          <p:cNvPr id="10" name="Imagem 9" descr="Gráfico, Gráfico de barras&#10;&#10;Descrição gerada automaticamente">
            <a:extLst>
              <a:ext uri="{FF2B5EF4-FFF2-40B4-BE49-F238E27FC236}">
                <a16:creationId xmlns:a16="http://schemas.microsoft.com/office/drawing/2014/main" id="{F827E15C-6594-92F5-7004-31FA738BE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6" y="3742717"/>
            <a:ext cx="7490357" cy="2449163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75385213-782C-9224-7F52-942C3350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54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2FE2442-D39A-53FE-21CC-799711A6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Logísticas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0E7575-DB58-4682-EB36-5A2B535E9983}"/>
              </a:ext>
            </a:extLst>
          </p:cNvPr>
          <p:cNvSpPr txBox="1"/>
          <p:nvPr/>
        </p:nvSpPr>
        <p:spPr>
          <a:xfrm>
            <a:off x="7930176" y="1191189"/>
            <a:ext cx="429476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57,28%</a:t>
            </a:r>
            <a:r>
              <a:rPr lang="pt-BR" dirty="0"/>
              <a:t> dos pedidos atrasaram a entrega em pelo menos 1 dia,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Sendo que </a:t>
            </a:r>
            <a:r>
              <a:rPr lang="pt-BR" b="1" dirty="0"/>
              <a:t>33,54%</a:t>
            </a:r>
            <a:r>
              <a:rPr lang="pt-BR" dirty="0"/>
              <a:t> atrasaram 1 dia,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15,94%</a:t>
            </a:r>
            <a:r>
              <a:rPr lang="pt-BR" dirty="0"/>
              <a:t> atrasaram 2 dias,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3,91%</a:t>
            </a:r>
            <a:r>
              <a:rPr lang="pt-BR" dirty="0"/>
              <a:t> atrasaram 3 dias,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3,87%</a:t>
            </a:r>
            <a:r>
              <a:rPr lang="pt-BR" dirty="0"/>
              <a:t> atrasaram 4 dias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6" name="Espaço Reservado para Conteúdo 4" descr="Uma imagem contendo Gráfico de barras&#10;&#10;Descrição gerada automaticamente">
            <a:extLst>
              <a:ext uri="{FF2B5EF4-FFF2-40B4-BE49-F238E27FC236}">
                <a16:creationId xmlns:a16="http://schemas.microsoft.com/office/drawing/2014/main" id="{38EB5182-7C30-4E6E-DF2C-904175263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885"/>
            <a:ext cx="7814862" cy="2555268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9E1A644-0CCD-7478-014A-BB218888F243}"/>
              </a:ext>
            </a:extLst>
          </p:cNvPr>
          <p:cNvSpPr txBox="1"/>
          <p:nvPr/>
        </p:nvSpPr>
        <p:spPr>
          <a:xfrm>
            <a:off x="466927" y="4460770"/>
            <a:ext cx="62062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Além disso,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11,99%</a:t>
            </a:r>
            <a:r>
              <a:rPr lang="pt-BR" sz="1600" dirty="0"/>
              <a:t> dos pedidos chegaram 1 dia adiantado,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12,07%</a:t>
            </a:r>
            <a:r>
              <a:rPr lang="pt-BR" sz="1600" dirty="0"/>
              <a:t> dos pedidos chegaram 2 dias adiantado,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18,64%</a:t>
            </a:r>
            <a:r>
              <a:rPr lang="pt-BR" sz="1600" dirty="0"/>
              <a:t> dos pedidos chegaram no dia programado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F689B9-FC8B-9673-72DA-2F0A0261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5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228C23A-592F-C770-9E5F-52374ED0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Logísticas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00302A12-6DED-97D9-B4A2-AFA3A9B33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4304"/>
            <a:ext cx="7935925" cy="2594853"/>
          </a:xfrm>
          <a:prstGeom prst="rect">
            <a:avLst/>
          </a:prstGeom>
        </p:spPr>
      </p:pic>
      <p:pic>
        <p:nvPicPr>
          <p:cNvPr id="8" name="Imagem 7" descr="Gráfico, Gráfico de barras&#10;&#10;Descrição gerada automaticamente">
            <a:extLst>
              <a:ext uri="{FF2B5EF4-FFF2-40B4-BE49-F238E27FC236}">
                <a16:creationId xmlns:a16="http://schemas.microsoft.com/office/drawing/2014/main" id="{7B461DA3-0018-A01C-7755-61A4FC67C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77"/>
            <a:ext cx="7935925" cy="25948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CCB43AA-2949-C637-C492-1410D4D2A08F}"/>
              </a:ext>
            </a:extLst>
          </p:cNvPr>
          <p:cNvSpPr txBox="1"/>
          <p:nvPr/>
        </p:nvSpPr>
        <p:spPr>
          <a:xfrm>
            <a:off x="8129080" y="2161039"/>
            <a:ext cx="34176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Ocorreram atraso 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Todas (100%) </a:t>
            </a:r>
            <a:r>
              <a:rPr lang="pt-BR" sz="1600" dirty="0"/>
              <a:t>as entregas do modo </a:t>
            </a:r>
            <a:r>
              <a:rPr lang="pt-BR" sz="1600" b="1" dirty="0" err="1"/>
              <a:t>First</a:t>
            </a:r>
            <a:r>
              <a:rPr lang="pt-BR" sz="1600" b="1" dirty="0"/>
              <a:t> </a:t>
            </a:r>
            <a:r>
              <a:rPr lang="pt-BR" sz="1600" b="1" dirty="0" err="1"/>
              <a:t>Class</a:t>
            </a:r>
            <a:r>
              <a:rPr lang="pt-BR" sz="16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Quase metade (47,71%) </a:t>
            </a:r>
            <a:r>
              <a:rPr lang="pt-BR" sz="1600" dirty="0"/>
              <a:t>das entregas do modo </a:t>
            </a:r>
            <a:r>
              <a:rPr lang="pt-BR" sz="1600" b="1" dirty="0" err="1"/>
              <a:t>Same</a:t>
            </a:r>
            <a:r>
              <a:rPr lang="pt-BR" sz="1600" b="1" dirty="0"/>
              <a:t>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 </a:t>
            </a:r>
            <a:r>
              <a:rPr lang="pt-BR" sz="1600" b="1" dirty="0"/>
              <a:t>Praticamente 80% (79,81%) </a:t>
            </a:r>
            <a:r>
              <a:rPr lang="pt-BR" sz="1600" dirty="0"/>
              <a:t>das entregas do modo </a:t>
            </a:r>
            <a:r>
              <a:rPr lang="pt-BR" sz="1600" b="1" dirty="0" err="1"/>
              <a:t>Second</a:t>
            </a:r>
            <a:r>
              <a:rPr lang="pt-BR" sz="1600" b="1" dirty="0"/>
              <a:t>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Quase </a:t>
            </a:r>
            <a:r>
              <a:rPr lang="pt-BR" sz="1600" b="1" dirty="0"/>
              <a:t>40% (39,78%) </a:t>
            </a:r>
            <a:r>
              <a:rPr lang="pt-BR" sz="1600" dirty="0"/>
              <a:t>das entregas do modo </a:t>
            </a:r>
            <a:r>
              <a:rPr lang="pt-BR" sz="1600" b="1" dirty="0"/>
              <a:t>Standard Class</a:t>
            </a:r>
            <a:r>
              <a:rPr lang="pt-BR" sz="1600" dirty="0"/>
              <a:t>.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2295005-9C28-CB21-0FD0-9E51D28E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1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0FF0EDB-955F-FDF7-7A6C-7F5104AD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fraudulentas</a:t>
            </a:r>
          </a:p>
        </p:txBody>
      </p:sp>
      <p:pic>
        <p:nvPicPr>
          <p:cNvPr id="10" name="Imagem 9" descr="Gráfico, Gráfico de barras, Gráfico de mapa de árvore&#10;&#10;Descrição gerada automaticamente">
            <a:extLst>
              <a:ext uri="{FF2B5EF4-FFF2-40B4-BE49-F238E27FC236}">
                <a16:creationId xmlns:a16="http://schemas.microsoft.com/office/drawing/2014/main" id="{D9EE3297-64F8-EC4D-08AF-1F1FB1C8E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681"/>
            <a:ext cx="8131513" cy="4878908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9395EB6B-2B91-F3F0-C6AC-E40598ED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76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635EEAC-7965-A4AE-F263-741CDCA7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fraudulentas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3E39A713-673A-8F5D-099A-646C893B0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03506"/>
            <a:ext cx="9262356" cy="5557414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C64C02-0BE1-5580-465A-8DCF7299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58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66348BD-047D-F357-401D-A3B9E568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Operações fraudulentas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DBE7437D-4BB2-ED6A-5E61-F1EB2DD3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0860"/>
            <a:ext cx="8861898" cy="5317139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74A54D-B3B7-D5B8-00D3-3893BE59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7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B5CE5AD-2729-EA29-ED48-B82737DA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301591" cy="869711"/>
          </a:xfrm>
        </p:spPr>
        <p:txBody>
          <a:bodyPr>
            <a:normAutofit/>
          </a:bodyPr>
          <a:lstStyle/>
          <a:p>
            <a:r>
              <a:rPr lang="pt-BR" dirty="0"/>
              <a:t>Modelagem – previsão de entregas atrasadas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3969DA-3B53-C004-830C-D0FA5C89A088}"/>
              </a:ext>
            </a:extLst>
          </p:cNvPr>
          <p:cNvSpPr txBox="1"/>
          <p:nvPr/>
        </p:nvSpPr>
        <p:spPr>
          <a:xfrm>
            <a:off x="175098" y="2487293"/>
            <a:ext cx="71401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Foi utilizado um modelo de </a:t>
            </a:r>
            <a:r>
              <a:rPr lang="pt-BR" sz="1600" i="1" dirty="0" err="1"/>
              <a:t>machine</a:t>
            </a:r>
            <a:r>
              <a:rPr lang="pt-BR" sz="1600" i="1" dirty="0"/>
              <a:t> </a:t>
            </a:r>
            <a:r>
              <a:rPr lang="pt-BR" sz="1600" i="1" dirty="0" err="1"/>
              <a:t>learning</a:t>
            </a:r>
            <a:r>
              <a:rPr lang="pt-BR" sz="1600" dirty="0"/>
              <a:t> para prever se um pedido será entregue com atraso, o que é importante para a </a:t>
            </a:r>
            <a:r>
              <a:rPr lang="pt-BR" sz="1600" b="1" dirty="0"/>
              <a:t>gestão de expectativas dos clientes e planejamento logístico</a:t>
            </a:r>
            <a:r>
              <a:rPr lang="pt-BR" sz="1600" dirty="0"/>
              <a:t>.</a:t>
            </a:r>
          </a:p>
          <a:p>
            <a:endParaRPr lang="pt-BR" sz="1600" dirty="0"/>
          </a:p>
          <a:p>
            <a:r>
              <a:rPr lang="pt-BR" sz="1600" dirty="0"/>
              <a:t>Neste caso foi priorizada uma métrica que mede a capacidade do modelo em distinguir bem entre </a:t>
            </a:r>
            <a:r>
              <a:rPr lang="pt-BR" sz="1600" b="1" dirty="0"/>
              <a:t>entregas atrasadas e não atrasadas.</a:t>
            </a:r>
          </a:p>
          <a:p>
            <a:endParaRPr lang="pt-BR" sz="1600" b="1" dirty="0"/>
          </a:p>
          <a:p>
            <a:endParaRPr lang="pt-BR" sz="1600" b="1" dirty="0"/>
          </a:p>
          <a:p>
            <a:r>
              <a:rPr lang="pt-BR" sz="1600" b="1" dirty="0"/>
              <a:t>Resultado:</a:t>
            </a:r>
            <a:r>
              <a:rPr lang="pt-BR" sz="1600" dirty="0"/>
              <a:t> há </a:t>
            </a:r>
            <a:r>
              <a:rPr lang="pt-BR" sz="1600" b="1" dirty="0"/>
              <a:t>73,44%</a:t>
            </a:r>
            <a:r>
              <a:rPr lang="pt-BR" sz="1600" dirty="0"/>
              <a:t> de chance de que o modelo classifique corretamente um pedido </a:t>
            </a:r>
            <a:r>
              <a:rPr lang="pt-BR" sz="1600" b="1" dirty="0"/>
              <a:t>aleatório atrasado</a:t>
            </a:r>
            <a:r>
              <a:rPr lang="pt-BR" sz="1600" dirty="0"/>
              <a:t> como </a:t>
            </a:r>
            <a:r>
              <a:rPr lang="pt-BR" sz="1600" b="1" dirty="0"/>
              <a:t>atrasado </a:t>
            </a:r>
            <a:r>
              <a:rPr lang="pt-BR" sz="1600" dirty="0"/>
              <a:t>e um pedido </a:t>
            </a:r>
            <a:r>
              <a:rPr lang="pt-BR" sz="1600" b="1" dirty="0"/>
              <a:t>aleatório não atrasado</a:t>
            </a:r>
            <a:r>
              <a:rPr lang="pt-BR" sz="1600" dirty="0"/>
              <a:t> como </a:t>
            </a:r>
            <a:r>
              <a:rPr lang="pt-BR" sz="1600" b="1" dirty="0"/>
              <a:t>não atrasado</a:t>
            </a:r>
            <a:r>
              <a:rPr lang="pt-BR" sz="1600" dirty="0"/>
              <a:t>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1A58F4-0AF1-B992-C3E4-B91E971C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20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3D1A80B-D51C-2BF1-8815-7377DAA5A2E5}"/>
              </a:ext>
            </a:extLst>
          </p:cNvPr>
          <p:cNvSpPr txBox="1"/>
          <p:nvPr/>
        </p:nvSpPr>
        <p:spPr>
          <a:xfrm>
            <a:off x="0" y="1748909"/>
            <a:ext cx="9951396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Possíveis impactos de constantes atrasos em entrega</a:t>
            </a:r>
          </a:p>
          <a:p>
            <a:endParaRPr lang="pt-BR" sz="2800" b="1" dirty="0"/>
          </a:p>
          <a:p>
            <a:r>
              <a:rPr lang="pt-BR" b="1" dirty="0"/>
              <a:t>1) Satisfação do Cliente: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Expectativa dos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Reputação online:</a:t>
            </a:r>
          </a:p>
          <a:p>
            <a:endParaRPr lang="pt-BR" dirty="0"/>
          </a:p>
          <a:p>
            <a:r>
              <a:rPr lang="pt-BR" b="1" dirty="0"/>
              <a:t>2) Custos financeiros diretos: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Custos de Remessa e Logística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Penalidades Contratuais</a:t>
            </a:r>
          </a:p>
          <a:p>
            <a:endParaRPr lang="pt-BR" dirty="0"/>
          </a:p>
          <a:p>
            <a:r>
              <a:rPr lang="pt-BR" b="1" dirty="0"/>
              <a:t>3) Implicações de Longo Prazo: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Relações com Clientes B2B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Efeito Cascata na Cadeia de Suprimentos</a:t>
            </a:r>
          </a:p>
          <a:p>
            <a:endParaRPr lang="pt-BR" dirty="0"/>
          </a:p>
          <a:p>
            <a:r>
              <a:rPr lang="pt-BR" b="1" dirty="0"/>
              <a:t>4) Estratégias Competitivas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Perda de Vantagem Competitiva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Perda de Mercado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C1962C0-C098-64E7-52AD-75F2BE1A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301591" cy="869711"/>
          </a:xfrm>
        </p:spPr>
        <p:txBody>
          <a:bodyPr>
            <a:normAutofit/>
          </a:bodyPr>
          <a:lstStyle/>
          <a:p>
            <a:r>
              <a:rPr lang="pt-BR" dirty="0"/>
              <a:t>Modelagem – previsão de entregas atrasadas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058294-555D-CF8A-9281-401D32A2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0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760AB03-DBB1-481C-0B39-2A1B31BD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755"/>
            <a:ext cx="11303540" cy="1122630"/>
          </a:xfrm>
        </p:spPr>
        <p:txBody>
          <a:bodyPr>
            <a:normAutofit/>
          </a:bodyPr>
          <a:lstStyle/>
          <a:p>
            <a:r>
              <a:rPr lang="pt-BR" dirty="0"/>
              <a:t>Modelagem – detecção de operações fraudulentas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E85528-94AF-1EB1-67AA-7E011D4C533C}"/>
              </a:ext>
            </a:extLst>
          </p:cNvPr>
          <p:cNvSpPr txBox="1"/>
          <p:nvPr/>
        </p:nvSpPr>
        <p:spPr>
          <a:xfrm>
            <a:off x="252919" y="2341378"/>
            <a:ext cx="714010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Foi utilizado um modelo de </a:t>
            </a:r>
            <a:r>
              <a:rPr lang="pt-BR" sz="1600" i="1" dirty="0" err="1"/>
              <a:t>machine</a:t>
            </a:r>
            <a:r>
              <a:rPr lang="pt-BR" sz="1600" i="1" dirty="0"/>
              <a:t> </a:t>
            </a:r>
            <a:r>
              <a:rPr lang="pt-BR" sz="1600" i="1" dirty="0" err="1"/>
              <a:t>learning</a:t>
            </a:r>
            <a:r>
              <a:rPr lang="pt-BR" sz="1600" dirty="0"/>
              <a:t> para prever se um pedido será identificado como operação fraudulenta, o que é importante</a:t>
            </a:r>
          </a:p>
          <a:p>
            <a:r>
              <a:rPr lang="pt-BR" sz="1600" dirty="0"/>
              <a:t>para </a:t>
            </a:r>
            <a:r>
              <a:rPr lang="pt-BR" sz="1600" b="1" dirty="0"/>
              <a:t>evitar perdas financeiras a empresa</a:t>
            </a:r>
            <a:r>
              <a:rPr lang="pt-BR" sz="1600" dirty="0"/>
              <a:t>.</a:t>
            </a:r>
          </a:p>
          <a:p>
            <a:endParaRPr lang="pt-BR" sz="1600" dirty="0"/>
          </a:p>
          <a:p>
            <a:r>
              <a:rPr lang="pt-BR" sz="1600" dirty="0"/>
              <a:t>Neste caso foi priorizada uma métrica que diz respeito à </a:t>
            </a:r>
            <a:r>
              <a:rPr lang="pt-BR" sz="1600" b="1" dirty="0"/>
              <a:t>quantidade de fraudes corretamente identificadas.</a:t>
            </a:r>
          </a:p>
          <a:p>
            <a:endParaRPr lang="pt-BR" sz="1600" b="1" dirty="0"/>
          </a:p>
          <a:p>
            <a:endParaRPr lang="pt-BR" sz="1600" b="1" dirty="0"/>
          </a:p>
          <a:p>
            <a:r>
              <a:rPr lang="pt-BR" sz="1600" b="1" dirty="0"/>
              <a:t>Resultado: </a:t>
            </a:r>
            <a:r>
              <a:rPr lang="pt-BR" sz="1600" dirty="0"/>
              <a:t>de todas as operações fraudulentas que ocorreram, o modelo foi capaz de identificar </a:t>
            </a:r>
            <a:r>
              <a:rPr lang="pt-BR" sz="1600" b="1" dirty="0"/>
              <a:t>96,05%</a:t>
            </a:r>
            <a:r>
              <a:rPr lang="pt-BR" sz="1600" dirty="0"/>
              <a:t> delas, o que poderia contribuir para o aumento do lucro da empresa.</a:t>
            </a:r>
          </a:p>
          <a:p>
            <a:endParaRPr lang="pt-BR" sz="1600" dirty="0"/>
          </a:p>
          <a:p>
            <a:r>
              <a:rPr lang="pt-BR" sz="1600" dirty="0"/>
              <a:t>Com o modelo a SupplyAll poderia </a:t>
            </a:r>
            <a:r>
              <a:rPr lang="pt-BR" sz="1600" b="1" dirty="0"/>
              <a:t>lucrar 1,09 milhão </a:t>
            </a:r>
            <a:r>
              <a:rPr lang="pt-BR" sz="1600" dirty="0"/>
              <a:t>identificando corretamente fraudes. Mas, com as fraudes que não foram corretamente identificadas, houve uma </a:t>
            </a:r>
            <a:r>
              <a:rPr lang="pt-BR" sz="1600" b="1" dirty="0"/>
              <a:t>perda de 24 mil, </a:t>
            </a:r>
            <a:r>
              <a:rPr lang="pt-BR" sz="1600" dirty="0"/>
              <a:t>resultando num </a:t>
            </a:r>
            <a:r>
              <a:rPr lang="pt-BR" sz="1600" b="1" dirty="0"/>
              <a:t>lucro total aproximado de 1,06 milhão </a:t>
            </a:r>
            <a:r>
              <a:rPr lang="pt-BR" sz="1600" dirty="0"/>
              <a:t>à companhia.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F49B16-4E4C-5E52-5DF8-83A32FD8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1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D361C-5E4C-5838-C2F0-AA217D5C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77557" cy="1325563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45E87-A96F-B1BA-5A80-1C122F571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520452"/>
            <a:ext cx="10077557" cy="1106532"/>
          </a:xfrm>
        </p:spPr>
        <p:txBody>
          <a:bodyPr>
            <a:normAutofit/>
          </a:bodyPr>
          <a:lstStyle/>
          <a:p>
            <a:r>
              <a:rPr lang="pt-BR" sz="2400" i="1" dirty="0"/>
              <a:t>Analisar e destacar: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00DA624-3819-3EEE-E829-29CF1B466884}"/>
              </a:ext>
            </a:extLst>
          </p:cNvPr>
          <p:cNvSpPr txBox="1">
            <a:spLocks/>
          </p:cNvSpPr>
          <p:nvPr/>
        </p:nvSpPr>
        <p:spPr>
          <a:xfrm>
            <a:off x="0" y="2656496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 performance de vendas e lucros ao longo dos últimos anos, com ênfase na diversificação de produtos: eletrônicos, brinquedos, livros e acessórios esportivos.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 integridade operacional e a eficácia da SupplyAll em atender às demandas de um mercado diversificado.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Perspectivas futuras com base no desempenho histórico e tendências de mercado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EC2A68-F3F6-9498-2863-6F2E8416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3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A4FC371-0E10-38BF-BE57-A24E94B8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755"/>
            <a:ext cx="11303540" cy="1122630"/>
          </a:xfrm>
        </p:spPr>
        <p:txBody>
          <a:bodyPr>
            <a:normAutofit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46E47B-1738-17A7-2DBA-4D348DADBA9F}"/>
              </a:ext>
            </a:extLst>
          </p:cNvPr>
          <p:cNvSpPr txBox="1"/>
          <p:nvPr/>
        </p:nvSpPr>
        <p:spPr>
          <a:xfrm>
            <a:off x="107004" y="1583539"/>
            <a:ext cx="9834664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Durante o período avaliado a empresa mostrou </a:t>
            </a:r>
            <a:r>
              <a:rPr lang="pt-BR" b="1" dirty="0"/>
              <a:t>vendas e lucros estáveis</a:t>
            </a:r>
            <a:r>
              <a:rPr lang="pt-BR" dirty="0"/>
              <a:t>, com valores bem distribuídos em torno da média, </a:t>
            </a:r>
            <a:r>
              <a:rPr lang="pt-BR" b="1" dirty="0"/>
              <a:t>sem grandes surpresas</a:t>
            </a:r>
            <a:r>
              <a:rPr lang="pt-BR" dirty="0"/>
              <a:t>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departamento logístico da empresa possui um </a:t>
            </a:r>
            <a:r>
              <a:rPr lang="pt-BR" b="1" dirty="0"/>
              <a:t>desempenho ruim</a:t>
            </a:r>
            <a:r>
              <a:rPr lang="pt-BR" dirty="0"/>
              <a:t>, com </a:t>
            </a:r>
            <a:r>
              <a:rPr lang="pt-BR" b="1" dirty="0"/>
              <a:t>mais da metade de entregas atrasadas</a:t>
            </a:r>
            <a:r>
              <a:rPr lang="pt-BR" dirty="0"/>
              <a:t>, o que pode ser traduzido em </a:t>
            </a:r>
            <a:r>
              <a:rPr lang="pt-BR" b="1" dirty="0"/>
              <a:t>perdas financeiras </a:t>
            </a:r>
            <a:r>
              <a:rPr lang="pt-BR" dirty="0"/>
              <a:t>consideráveis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Há grandes oportunidades financeiras em </a:t>
            </a:r>
            <a:r>
              <a:rPr lang="pt-BR" b="1" dirty="0"/>
              <a:t>explorar a venda de produtos altamente lucrativos</a:t>
            </a:r>
            <a:r>
              <a:rPr lang="pt-BR" dirty="0"/>
              <a:t>. E também de realizar campanhas de marketing nos menos lucrativos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empresa pode </a:t>
            </a:r>
            <a:r>
              <a:rPr lang="pt-BR" b="1" dirty="0"/>
              <a:t>evitar grandes perdas financeiras</a:t>
            </a:r>
            <a:r>
              <a:rPr lang="pt-BR" dirty="0"/>
              <a:t> se investir em modelos de </a:t>
            </a:r>
            <a:r>
              <a:rPr lang="pt-BR" i="1" dirty="0" err="1"/>
              <a:t>machine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dirty="0"/>
              <a:t> capazes de </a:t>
            </a:r>
            <a:r>
              <a:rPr lang="pt-BR" b="1" dirty="0"/>
              <a:t>prever operações fraudulentas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CAD708-D34C-BD21-0584-F4D84E1A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3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3FE2C-D7FC-1CCC-5ACA-E9177895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5922"/>
            <a:ext cx="10077557" cy="659641"/>
          </a:xfrm>
        </p:spPr>
        <p:txBody>
          <a:bodyPr/>
          <a:lstStyle/>
          <a:p>
            <a:r>
              <a:rPr lang="pt-BR" dirty="0"/>
              <a:t>Considerações adotadas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277AA-6012-8C07-1FD4-7A86AE8C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50" y="1509162"/>
            <a:ext cx="10077557" cy="45770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Período de análise:</a:t>
            </a:r>
          </a:p>
          <a:p>
            <a:r>
              <a:rPr lang="pt-BR" dirty="0"/>
              <a:t>O período de análise foi definido em: janeiro/2015 à setembro/2017, devido a um possível problema na composição de clientes a partir de outubro/2017</a:t>
            </a:r>
          </a:p>
          <a:p>
            <a:endParaRPr lang="pt-BR" dirty="0"/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Entregas canceladas</a:t>
            </a:r>
          </a:p>
          <a:p>
            <a:r>
              <a:rPr lang="pt-BR" dirty="0"/>
              <a:t>Foram desconsideradas operações que tiveram entrega cancelada pela empresa, por entender que o valor destas operações não entrariam no caixa da companhia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397930-65D2-7F4C-4291-FE327136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3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006F9-D518-DC2C-5088-3A4712A9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6956"/>
            <a:ext cx="10157791" cy="824947"/>
          </a:xfrm>
        </p:spPr>
        <p:txBody>
          <a:bodyPr>
            <a:normAutofit/>
          </a:bodyPr>
          <a:lstStyle/>
          <a:p>
            <a:r>
              <a:rPr lang="pt-BR" dirty="0"/>
              <a:t>Como estão as vendas da SupplyAll</a:t>
            </a:r>
          </a:p>
        </p:txBody>
      </p:sp>
      <p:pic>
        <p:nvPicPr>
          <p:cNvPr id="5" name="Espaço Reservado para Conteúdo 4" descr="Gráfico, Gráfico de linhas&#10;&#10;Descrição gerada automaticamente">
            <a:extLst>
              <a:ext uri="{FF2B5EF4-FFF2-40B4-BE49-F238E27FC236}">
                <a16:creationId xmlns:a16="http://schemas.microsoft.com/office/drawing/2014/main" id="{34993CC2-0BCB-C25D-9B65-0C70DF0CA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9" y="2279023"/>
            <a:ext cx="7795576" cy="2548962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3AD895-2F36-62D8-A9F0-4AB533D921A7}"/>
              </a:ext>
            </a:extLst>
          </p:cNvPr>
          <p:cNvSpPr txBox="1"/>
          <p:nvPr/>
        </p:nvSpPr>
        <p:spPr>
          <a:xfrm>
            <a:off x="8012046" y="2228671"/>
            <a:ext cx="405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média histórica das vendas gira em torno de </a:t>
            </a:r>
            <a:r>
              <a:rPr lang="pt-BR" b="1" dirty="0"/>
              <a:t>993 mil ao mês</a:t>
            </a:r>
            <a:r>
              <a:rPr lang="pt-BR" dirty="0"/>
              <a:t>, terminando setembro/2017 na maior alta histórica, de </a:t>
            </a:r>
            <a:r>
              <a:rPr lang="pt-BR" b="1" dirty="0"/>
              <a:t>cerca de 1,08 MM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33BE632-ECAB-E2F8-7B39-C409F7542C8B}"/>
              </a:ext>
            </a:extLst>
          </p:cNvPr>
          <p:cNvSpPr txBox="1"/>
          <p:nvPr/>
        </p:nvSpPr>
        <p:spPr>
          <a:xfrm>
            <a:off x="8012045" y="4107426"/>
            <a:ext cx="4052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Os valores mensais </a:t>
            </a:r>
            <a:r>
              <a:rPr lang="pt-BR" b="1" dirty="0"/>
              <a:t>estão bem distribuídos</a:t>
            </a:r>
            <a:r>
              <a:rPr lang="pt-BR" dirty="0"/>
              <a:t> em torno do valor médio. </a:t>
            </a:r>
            <a:endParaRPr lang="pt-BR" b="1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09AFC5CC-BA5A-230C-9CA9-E7501AC1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D441C-4DCF-326D-C1A1-45A0DB9B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53962"/>
            <a:ext cx="10077557" cy="745459"/>
          </a:xfrm>
        </p:spPr>
        <p:txBody>
          <a:bodyPr/>
          <a:lstStyle/>
          <a:p>
            <a:r>
              <a:rPr lang="pt-BR" dirty="0"/>
              <a:t>Como estão as vendas da SupplyAll</a:t>
            </a:r>
          </a:p>
        </p:txBody>
      </p:sp>
      <p:pic>
        <p:nvPicPr>
          <p:cNvPr id="7" name="Espaço Reservado para Conteúdo 6" descr="Gráfico, Gráfico de linhas&#10;&#10;Descrição gerada automaticamente">
            <a:extLst>
              <a:ext uri="{FF2B5EF4-FFF2-40B4-BE49-F238E27FC236}">
                <a16:creationId xmlns:a16="http://schemas.microsoft.com/office/drawing/2014/main" id="{A90122AC-D915-8F92-4BD6-0C968D45D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421"/>
            <a:ext cx="10638503" cy="347853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A9D939-278D-0AA6-4DE8-2EF2E8366714}"/>
              </a:ext>
            </a:extLst>
          </p:cNvPr>
          <p:cNvSpPr txBox="1"/>
          <p:nvPr/>
        </p:nvSpPr>
        <p:spPr>
          <a:xfrm>
            <a:off x="174522" y="4680607"/>
            <a:ext cx="36600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Destaque para os meses de variação </a:t>
            </a:r>
            <a:r>
              <a:rPr lang="pt-BR" b="1"/>
              <a:t>positiva</a:t>
            </a:r>
            <a:r>
              <a:rPr lang="pt-BR"/>
              <a:t> nas vendas:</a:t>
            </a:r>
          </a:p>
          <a:p>
            <a:endParaRPr lang="pt-BR"/>
          </a:p>
          <a:p>
            <a:r>
              <a:rPr lang="pt-BR" b="1"/>
              <a:t>Março/2015</a:t>
            </a:r>
            <a:r>
              <a:rPr lang="pt-BR"/>
              <a:t>: 14,30%  </a:t>
            </a:r>
            <a:r>
              <a:rPr lang="pt-BR" b="1"/>
              <a:t>Março/2016</a:t>
            </a:r>
            <a:r>
              <a:rPr lang="pt-BR"/>
              <a:t>: 6,41% </a:t>
            </a:r>
            <a:r>
              <a:rPr lang="pt-BR" b="1"/>
              <a:t>Março/2017</a:t>
            </a:r>
            <a:r>
              <a:rPr lang="pt-BR"/>
              <a:t>: 6,31%</a:t>
            </a:r>
            <a:endParaRPr lang="pt-BR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A9041E-8E80-59AB-EDA8-E78F27266714}"/>
              </a:ext>
            </a:extLst>
          </p:cNvPr>
          <p:cNvSpPr txBox="1"/>
          <p:nvPr/>
        </p:nvSpPr>
        <p:spPr>
          <a:xfrm>
            <a:off x="5038778" y="4577951"/>
            <a:ext cx="36600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Destaque para os meses de variação </a:t>
            </a:r>
            <a:r>
              <a:rPr lang="pt-BR" b="1" dirty="0"/>
              <a:t>negativa</a:t>
            </a:r>
            <a:r>
              <a:rPr lang="pt-BR" dirty="0"/>
              <a:t> nas vendas:</a:t>
            </a:r>
          </a:p>
          <a:p>
            <a:endParaRPr lang="pt-BR" dirty="0"/>
          </a:p>
          <a:p>
            <a:r>
              <a:rPr lang="pt-BR" b="1" dirty="0"/>
              <a:t>Março/2015</a:t>
            </a:r>
            <a:r>
              <a:rPr lang="pt-BR" dirty="0"/>
              <a:t>: 14,30%  </a:t>
            </a:r>
            <a:r>
              <a:rPr lang="pt-BR" b="1" dirty="0"/>
              <a:t>Março/2016</a:t>
            </a:r>
            <a:r>
              <a:rPr lang="pt-BR" dirty="0"/>
              <a:t>: 6,41% </a:t>
            </a:r>
            <a:r>
              <a:rPr lang="pt-BR" b="1" dirty="0"/>
              <a:t>Março/2017</a:t>
            </a:r>
            <a:r>
              <a:rPr lang="pt-BR" dirty="0"/>
              <a:t>: 6,31%</a:t>
            </a:r>
            <a:endParaRPr lang="pt-BR" b="1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226A59-EC19-206A-85F3-FACE54F2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CF9F37BC-8603-4EEC-280C-6B64DBAA9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248"/>
            <a:ext cx="8299174" cy="2713626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EA13575-B7B0-DA5C-A2AF-C5A92B13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SupplyAll</a:t>
            </a:r>
          </a:p>
        </p:txBody>
      </p:sp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4B103371-9FEE-1475-1282-31A2003BC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4374"/>
            <a:ext cx="8299174" cy="271362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CDC14AF-7CBA-A707-219B-90EABBC1214F}"/>
              </a:ext>
            </a:extLst>
          </p:cNvPr>
          <p:cNvSpPr txBox="1"/>
          <p:nvPr/>
        </p:nvSpPr>
        <p:spPr>
          <a:xfrm>
            <a:off x="8299174" y="2072561"/>
            <a:ext cx="373711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Destaque para os meses de variação positiva nas vendas:</a:t>
            </a:r>
          </a:p>
          <a:p>
            <a:endParaRPr lang="pt-BR" sz="1600" dirty="0"/>
          </a:p>
          <a:p>
            <a:r>
              <a:rPr lang="pt-BR" sz="1600" b="1" dirty="0"/>
              <a:t>Corporate - Março/2015</a:t>
            </a:r>
            <a:r>
              <a:rPr lang="pt-BR" sz="1600" dirty="0"/>
              <a:t>: 18,49%  </a:t>
            </a:r>
            <a:r>
              <a:rPr lang="pt-BR" sz="1600" b="1" dirty="0"/>
              <a:t>Home Office - Março/2017</a:t>
            </a:r>
            <a:r>
              <a:rPr lang="pt-BR" sz="1600" dirty="0"/>
              <a:t>: 16,61%</a:t>
            </a:r>
          </a:p>
          <a:p>
            <a:r>
              <a:rPr lang="pt-BR" sz="1600" b="1" dirty="0"/>
              <a:t>Corporate - Março/2017</a:t>
            </a:r>
            <a:r>
              <a:rPr lang="pt-BR" sz="1600" dirty="0"/>
              <a:t>: 18,01%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63A8CF-9332-EFBA-385C-39A4E5B5CAC7}"/>
              </a:ext>
            </a:extLst>
          </p:cNvPr>
          <p:cNvSpPr txBox="1"/>
          <p:nvPr/>
        </p:nvSpPr>
        <p:spPr>
          <a:xfrm>
            <a:off x="8299174" y="3996729"/>
            <a:ext cx="38928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Destaque para os meses de variação negativa nas vendas:</a:t>
            </a:r>
          </a:p>
          <a:p>
            <a:endParaRPr lang="pt-BR" sz="1600" dirty="0"/>
          </a:p>
          <a:p>
            <a:r>
              <a:rPr lang="pt-BR" sz="1600" b="1" dirty="0"/>
              <a:t>Home Office - Abril/2016</a:t>
            </a:r>
            <a:r>
              <a:rPr lang="pt-BR" sz="1600" dirty="0"/>
              <a:t>: -16,74% </a:t>
            </a:r>
            <a:r>
              <a:rPr lang="pt-BR" sz="1600" b="1" dirty="0"/>
              <a:t>Corporate - Fevereiro/2016</a:t>
            </a:r>
            <a:r>
              <a:rPr lang="pt-BR" sz="1600" dirty="0"/>
              <a:t>: -15,61% </a:t>
            </a:r>
          </a:p>
          <a:p>
            <a:r>
              <a:rPr lang="pt-BR" sz="1600" b="1" dirty="0"/>
              <a:t>Consumer - Fevereiro/2015</a:t>
            </a:r>
            <a:r>
              <a:rPr lang="pt-BR" sz="1600" dirty="0"/>
              <a:t>: -13,97%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B91CD441-7B06-DF80-96DF-16DC7115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3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0E6EED4A-6881-583D-05CF-1CC3FD062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725"/>
            <a:ext cx="7642861" cy="4585717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84657B6-52DD-EA87-4C94-F7708DE3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SupplyAll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DECB90-2030-DDFC-A064-EAEBB672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4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9EF9D6C-8062-371B-7689-77C50E86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340"/>
            <a:ext cx="10077557" cy="745459"/>
          </a:xfrm>
        </p:spPr>
        <p:txBody>
          <a:bodyPr/>
          <a:lstStyle/>
          <a:p>
            <a:r>
              <a:rPr lang="pt-BR" dirty="0"/>
              <a:t>Como estão as vendas da SupplyAll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0D12A7D3-6AFC-74C3-D336-19DCEFC43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6545"/>
            <a:ext cx="8135758" cy="4881455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41223D-8AE0-4B10-6942-36CF79A1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922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_2SEEDS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B13E3B"/>
      </a:accent1>
      <a:accent2>
        <a:srgbClr val="C34D7A"/>
      </a:accent2>
      <a:accent3>
        <a:srgbClr val="C3824D"/>
      </a:accent3>
      <a:accent4>
        <a:srgbClr val="3BB197"/>
      </a:accent4>
      <a:accent5>
        <a:srgbClr val="4DACC3"/>
      </a:accent5>
      <a:accent6>
        <a:srgbClr val="3B69B1"/>
      </a:accent6>
      <a:hlink>
        <a:srgbClr val="319194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1353</Words>
  <Application>Microsoft Office PowerPoint</Application>
  <PresentationFormat>Widescreen</PresentationFormat>
  <Paragraphs>191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Aptos</vt:lpstr>
      <vt:lpstr>Arial</vt:lpstr>
      <vt:lpstr>Avenir Next LT Pro</vt:lpstr>
      <vt:lpstr>Avenir Next LT Pro Light</vt:lpstr>
      <vt:lpstr>Georgia Pro Semibold</vt:lpstr>
      <vt:lpstr>system-ui</vt:lpstr>
      <vt:lpstr>RocaVTI</vt:lpstr>
      <vt:lpstr>SupplyAll: soluções globais em supply chain</vt:lpstr>
      <vt:lpstr>Sumário</vt:lpstr>
      <vt:lpstr>Objetivo</vt:lpstr>
      <vt:lpstr>Considerações adotadas</vt:lpstr>
      <vt:lpstr>Como estão as vendas da SupplyAll</vt:lpstr>
      <vt:lpstr>Como estão as vendas da SupplyAll</vt:lpstr>
      <vt:lpstr>Como estão as vendas da SupplyAll</vt:lpstr>
      <vt:lpstr>Como estão as vendas da SupplyAll</vt:lpstr>
      <vt:lpstr>Como estão as vendas da SupplyAll</vt:lpstr>
      <vt:lpstr>Como estão as vendas da SupplyAll</vt:lpstr>
      <vt:lpstr>Como estão as vendas da SupplyAll</vt:lpstr>
      <vt:lpstr>Como estão as vendas da SupplyAll</vt:lpstr>
      <vt:lpstr>Como estão as vendas da SupplyAll</vt:lpstr>
      <vt:lpstr>Como estão os lucros da SupplyAll</vt:lpstr>
      <vt:lpstr>Como estão os lucros da SupplyAll</vt:lpstr>
      <vt:lpstr>Como estão os lucros da SupplyAll</vt:lpstr>
      <vt:lpstr>Como estão os lucros da SupplyAll</vt:lpstr>
      <vt:lpstr>Como estão os lucros da SupplyAll</vt:lpstr>
      <vt:lpstr>Como estão os lucros da SupplyAll</vt:lpstr>
      <vt:lpstr>Operações Logísticas</vt:lpstr>
      <vt:lpstr>Operações Logísticas</vt:lpstr>
      <vt:lpstr>Operações Logísticas</vt:lpstr>
      <vt:lpstr>Operações Logísticas</vt:lpstr>
      <vt:lpstr>Operações fraudulentas</vt:lpstr>
      <vt:lpstr>Operações fraudulentas</vt:lpstr>
      <vt:lpstr>Operações fraudulentas</vt:lpstr>
      <vt:lpstr>Modelagem – previsão de entregas atrasadas</vt:lpstr>
      <vt:lpstr>Modelagem – previsão de entregas atrasadas</vt:lpstr>
      <vt:lpstr>Modelagem – detecção de operações fraudulentas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SupplyAll: soluções globais em supply chain</dc:title>
  <dc:creator>Edson Júnior</dc:creator>
  <cp:lastModifiedBy>Edson Júnior</cp:lastModifiedBy>
  <cp:revision>1</cp:revision>
  <dcterms:created xsi:type="dcterms:W3CDTF">2024-01-18T17:18:04Z</dcterms:created>
  <dcterms:modified xsi:type="dcterms:W3CDTF">2024-01-19T00:34:16Z</dcterms:modified>
</cp:coreProperties>
</file>