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D22EE-F5E4-436C-AEB8-CDD7B98FC5C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11810-CC8F-4965-AA0E-27855F983ADF}">
      <dgm:prSet phldrT="[Text]"/>
      <dgm:spPr/>
      <dgm:t>
        <a:bodyPr/>
        <a:lstStyle/>
        <a:p>
          <a:r>
            <a:rPr lang="en-US" dirty="0"/>
            <a:t>Stage 1</a:t>
          </a:r>
        </a:p>
      </dgm:t>
    </dgm:pt>
    <dgm:pt modelId="{B49DA268-9EC9-4A36-BE71-2A4874C56F8B}" type="parTrans" cxnId="{FBE606AF-912E-4B51-99BB-6232D97E2A60}">
      <dgm:prSet/>
      <dgm:spPr/>
      <dgm:t>
        <a:bodyPr/>
        <a:lstStyle/>
        <a:p>
          <a:endParaRPr lang="en-US"/>
        </a:p>
      </dgm:t>
    </dgm:pt>
    <dgm:pt modelId="{88ACD725-A3D7-470A-944C-2DD5C4BAFDC1}" type="sibTrans" cxnId="{FBE606AF-912E-4B51-99BB-6232D97E2A60}">
      <dgm:prSet/>
      <dgm:spPr/>
      <dgm:t>
        <a:bodyPr/>
        <a:lstStyle/>
        <a:p>
          <a:endParaRPr lang="en-US"/>
        </a:p>
      </dgm:t>
    </dgm:pt>
    <dgm:pt modelId="{667C08E4-B6F2-4FA3-B97F-0331583102B8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12BB82AC-B1B1-41A4-8EDE-0D7566AA409F}" type="parTrans" cxnId="{3CA658D8-1DF8-43E1-85EF-1F0EDDE352AD}">
      <dgm:prSet/>
      <dgm:spPr/>
      <dgm:t>
        <a:bodyPr/>
        <a:lstStyle/>
        <a:p>
          <a:endParaRPr lang="en-US"/>
        </a:p>
      </dgm:t>
    </dgm:pt>
    <dgm:pt modelId="{60B7B3B5-31F0-4475-A5CE-F223620EF3DB}" type="sibTrans" cxnId="{3CA658D8-1DF8-43E1-85EF-1F0EDDE352AD}">
      <dgm:prSet/>
      <dgm:spPr/>
      <dgm:t>
        <a:bodyPr/>
        <a:lstStyle/>
        <a:p>
          <a:endParaRPr lang="en-US"/>
        </a:p>
      </dgm:t>
    </dgm:pt>
    <dgm:pt modelId="{B92D63DB-690D-45A3-9F33-40FC64EC9FB1}">
      <dgm:prSet phldrT="[Text]"/>
      <dgm:spPr/>
      <dgm:t>
        <a:bodyPr/>
        <a:lstStyle/>
        <a:p>
          <a:r>
            <a:rPr lang="en-US" dirty="0"/>
            <a:t>Check </a:t>
          </a:r>
          <a:r>
            <a:rPr lang="en-US" dirty="0" err="1"/>
            <a:t>Dataframe</a:t>
          </a:r>
          <a:r>
            <a:rPr lang="en-US" dirty="0"/>
            <a:t> for Errors/Missing Data</a:t>
          </a:r>
        </a:p>
      </dgm:t>
    </dgm:pt>
    <dgm:pt modelId="{1BF4864F-3DB4-448E-B739-9B28BBBEC983}" type="parTrans" cxnId="{6D2C0483-0FB3-4B87-BD77-18BFA5458BD2}">
      <dgm:prSet/>
      <dgm:spPr/>
      <dgm:t>
        <a:bodyPr/>
        <a:lstStyle/>
        <a:p>
          <a:endParaRPr lang="en-US"/>
        </a:p>
      </dgm:t>
    </dgm:pt>
    <dgm:pt modelId="{9047F70F-E6FE-4695-9ACC-DB6F0B829D11}" type="sibTrans" cxnId="{6D2C0483-0FB3-4B87-BD77-18BFA5458BD2}">
      <dgm:prSet/>
      <dgm:spPr/>
      <dgm:t>
        <a:bodyPr/>
        <a:lstStyle/>
        <a:p>
          <a:endParaRPr lang="en-US"/>
        </a:p>
      </dgm:t>
    </dgm:pt>
    <dgm:pt modelId="{66EA581F-5253-4A11-874A-4FFD41F253F7}">
      <dgm:prSet phldrT="[Text]"/>
      <dgm:spPr/>
      <dgm:t>
        <a:bodyPr/>
        <a:lstStyle/>
        <a:p>
          <a:r>
            <a:rPr lang="en-US" dirty="0"/>
            <a:t>Stage 2</a:t>
          </a:r>
        </a:p>
      </dgm:t>
    </dgm:pt>
    <dgm:pt modelId="{37249FDB-63FC-4E42-BE1D-4C2E2ADF88CF}" type="parTrans" cxnId="{FAAA849A-7881-4FD7-B8B2-90EEA5E16BFF}">
      <dgm:prSet/>
      <dgm:spPr/>
      <dgm:t>
        <a:bodyPr/>
        <a:lstStyle/>
        <a:p>
          <a:endParaRPr lang="en-US"/>
        </a:p>
      </dgm:t>
    </dgm:pt>
    <dgm:pt modelId="{C7D16593-2BFD-4876-A4B6-85F3CD69D551}" type="sibTrans" cxnId="{FAAA849A-7881-4FD7-B8B2-90EEA5E16BFF}">
      <dgm:prSet/>
      <dgm:spPr/>
      <dgm:t>
        <a:bodyPr/>
        <a:lstStyle/>
        <a:p>
          <a:endParaRPr lang="en-US"/>
        </a:p>
      </dgm:t>
    </dgm:pt>
    <dgm:pt modelId="{7EF47EA5-4C92-44EC-B248-E7AB22C6E1C3}">
      <dgm:prSet phldrT="[Text]"/>
      <dgm:spPr/>
      <dgm:t>
        <a:bodyPr/>
        <a:lstStyle/>
        <a:p>
          <a:r>
            <a:rPr lang="en-US" dirty="0"/>
            <a:t>Add </a:t>
          </a:r>
          <a:r>
            <a:rPr lang="en-US" dirty="0" err="1"/>
            <a:t>Dataframe</a:t>
          </a:r>
          <a:r>
            <a:rPr lang="en-US" dirty="0"/>
            <a:t> to Postgres</a:t>
          </a:r>
        </a:p>
      </dgm:t>
    </dgm:pt>
    <dgm:pt modelId="{ED2523BB-C0C3-44BD-8842-75B2F51B371F}" type="parTrans" cxnId="{6500DEA8-1CDF-45E1-B509-A6125FD71DE1}">
      <dgm:prSet/>
      <dgm:spPr/>
      <dgm:t>
        <a:bodyPr/>
        <a:lstStyle/>
        <a:p>
          <a:endParaRPr lang="en-US"/>
        </a:p>
      </dgm:t>
    </dgm:pt>
    <dgm:pt modelId="{5FF8E534-617C-4EC4-80AF-420E0023B371}" type="sibTrans" cxnId="{6500DEA8-1CDF-45E1-B509-A6125FD71DE1}">
      <dgm:prSet/>
      <dgm:spPr/>
      <dgm:t>
        <a:bodyPr/>
        <a:lstStyle/>
        <a:p>
          <a:endParaRPr lang="en-US"/>
        </a:p>
      </dgm:t>
    </dgm:pt>
    <dgm:pt modelId="{1E06813D-ACCC-421A-AE31-9F6570BC9510}">
      <dgm:prSet phldrT="[Text]"/>
      <dgm:spPr/>
      <dgm:t>
        <a:bodyPr/>
        <a:lstStyle/>
        <a:p>
          <a:r>
            <a:rPr lang="en-US" dirty="0"/>
            <a:t>Stage 3</a:t>
          </a:r>
        </a:p>
      </dgm:t>
    </dgm:pt>
    <dgm:pt modelId="{B03BAFBD-4C87-482B-8C4A-CBE1540F8AA7}" type="parTrans" cxnId="{AB6776B6-8164-4009-9842-1F08F35DB92C}">
      <dgm:prSet/>
      <dgm:spPr/>
      <dgm:t>
        <a:bodyPr/>
        <a:lstStyle/>
        <a:p>
          <a:endParaRPr lang="en-US"/>
        </a:p>
      </dgm:t>
    </dgm:pt>
    <dgm:pt modelId="{5185CF7F-98DF-4596-9666-0E995AFB7DA4}" type="sibTrans" cxnId="{AB6776B6-8164-4009-9842-1F08F35DB92C}">
      <dgm:prSet/>
      <dgm:spPr/>
      <dgm:t>
        <a:bodyPr/>
        <a:lstStyle/>
        <a:p>
          <a:endParaRPr lang="en-US"/>
        </a:p>
      </dgm:t>
    </dgm:pt>
    <dgm:pt modelId="{E2BF6DBC-6AB2-4D04-9674-A2AB5CFDC839}">
      <dgm:prSet phldrT="[Text]"/>
      <dgm:spPr/>
      <dgm:t>
        <a:bodyPr/>
        <a:lstStyle/>
        <a:p>
          <a:r>
            <a:rPr lang="en-US" dirty="0"/>
            <a:t>Create index.html</a:t>
          </a:r>
        </a:p>
      </dgm:t>
    </dgm:pt>
    <dgm:pt modelId="{76D194C4-4643-4740-B077-EF21A26B67AC}" type="parTrans" cxnId="{3914BF6A-2E76-417F-9ECC-E92489C5A17A}">
      <dgm:prSet/>
      <dgm:spPr/>
      <dgm:t>
        <a:bodyPr/>
        <a:lstStyle/>
        <a:p>
          <a:endParaRPr lang="en-US"/>
        </a:p>
      </dgm:t>
    </dgm:pt>
    <dgm:pt modelId="{E1415D3C-27E7-4F05-B94E-C068EAABC82F}" type="sibTrans" cxnId="{3914BF6A-2E76-417F-9ECC-E92489C5A17A}">
      <dgm:prSet/>
      <dgm:spPr/>
      <dgm:t>
        <a:bodyPr/>
        <a:lstStyle/>
        <a:p>
          <a:endParaRPr lang="en-US"/>
        </a:p>
      </dgm:t>
    </dgm:pt>
    <dgm:pt modelId="{A08A33DC-6CA8-4B91-8029-B95E2BE09F55}">
      <dgm:prSet phldrT="[Text]"/>
      <dgm:spPr/>
      <dgm:t>
        <a:bodyPr/>
        <a:lstStyle/>
        <a:p>
          <a:r>
            <a:rPr lang="en-US" dirty="0"/>
            <a:t>Add interaction with </a:t>
          </a:r>
          <a:r>
            <a:rPr lang="en-US" dirty="0" err="1"/>
            <a:t>js</a:t>
          </a:r>
          <a:endParaRPr lang="en-US" dirty="0"/>
        </a:p>
      </dgm:t>
    </dgm:pt>
    <dgm:pt modelId="{D159B36E-5A05-41DA-80E4-F66F166ED417}" type="parTrans" cxnId="{7A400C41-4328-41BE-8A49-025796E2F854}">
      <dgm:prSet/>
      <dgm:spPr/>
      <dgm:t>
        <a:bodyPr/>
        <a:lstStyle/>
        <a:p>
          <a:endParaRPr lang="en-US"/>
        </a:p>
      </dgm:t>
    </dgm:pt>
    <dgm:pt modelId="{5C7C551D-1F83-4DC2-8601-4785627B75D4}" type="sibTrans" cxnId="{7A400C41-4328-41BE-8A49-025796E2F854}">
      <dgm:prSet/>
      <dgm:spPr/>
      <dgm:t>
        <a:bodyPr/>
        <a:lstStyle/>
        <a:p>
          <a:endParaRPr lang="en-US"/>
        </a:p>
      </dgm:t>
    </dgm:pt>
    <dgm:pt modelId="{DA928E91-F0C0-4738-83DA-57443D2659ED}">
      <dgm:prSet phldrT="[Text]"/>
      <dgm:spPr/>
      <dgm:t>
        <a:bodyPr/>
        <a:lstStyle/>
        <a:p>
          <a:r>
            <a:rPr lang="en-US" dirty="0"/>
            <a:t>Setup app.py that connects to </a:t>
          </a:r>
          <a:r>
            <a:rPr lang="en-US" dirty="0" err="1"/>
            <a:t>PostgresSQL</a:t>
          </a:r>
          <a:endParaRPr lang="en-US" dirty="0"/>
        </a:p>
      </dgm:t>
    </dgm:pt>
    <dgm:pt modelId="{350FE5A8-9FB6-4AAA-80D7-FDC80C30A66D}" type="parTrans" cxnId="{5A4C4B0C-92B0-48B5-B257-22B606426640}">
      <dgm:prSet/>
      <dgm:spPr/>
      <dgm:t>
        <a:bodyPr/>
        <a:lstStyle/>
        <a:p>
          <a:endParaRPr lang="en-US"/>
        </a:p>
      </dgm:t>
    </dgm:pt>
    <dgm:pt modelId="{07F6838F-CD22-4A44-B570-BB6F6CCF9228}" type="sibTrans" cxnId="{5A4C4B0C-92B0-48B5-B257-22B606426640}">
      <dgm:prSet/>
      <dgm:spPr/>
      <dgm:t>
        <a:bodyPr/>
        <a:lstStyle/>
        <a:p>
          <a:endParaRPr lang="en-US"/>
        </a:p>
      </dgm:t>
    </dgm:pt>
    <dgm:pt modelId="{B8130BA6-55AD-443E-B96A-35F540926A5C}">
      <dgm:prSet phldrT="[Text]"/>
      <dgm:spPr/>
      <dgm:t>
        <a:bodyPr/>
        <a:lstStyle/>
        <a:p>
          <a:r>
            <a:rPr lang="en-US" dirty="0"/>
            <a:t>Direct data to index.html</a:t>
          </a:r>
        </a:p>
      </dgm:t>
    </dgm:pt>
    <dgm:pt modelId="{277F66F4-B3D2-446E-BA8D-21FA75D35083}" type="parTrans" cxnId="{5B80648A-5288-4D84-825D-C0503BF42ECA}">
      <dgm:prSet/>
      <dgm:spPr/>
      <dgm:t>
        <a:bodyPr/>
        <a:lstStyle/>
        <a:p>
          <a:endParaRPr lang="en-US"/>
        </a:p>
      </dgm:t>
    </dgm:pt>
    <dgm:pt modelId="{27A4A2A6-54AD-4DB1-8CE6-4702A6387DC4}" type="sibTrans" cxnId="{5B80648A-5288-4D84-825D-C0503BF42ECA}">
      <dgm:prSet/>
      <dgm:spPr/>
      <dgm:t>
        <a:bodyPr/>
        <a:lstStyle/>
        <a:p>
          <a:endParaRPr lang="en-US"/>
        </a:p>
      </dgm:t>
    </dgm:pt>
    <dgm:pt modelId="{77C98CB0-736D-45A6-94A5-32DFD98D5EEB}">
      <dgm:prSet phldrT="[Text]"/>
      <dgm:spPr/>
      <dgm:t>
        <a:bodyPr/>
        <a:lstStyle/>
        <a:p>
          <a:r>
            <a:rPr lang="en-US" dirty="0"/>
            <a:t>Style with </a:t>
          </a:r>
          <a:r>
            <a:rPr lang="en-US" dirty="0" err="1"/>
            <a:t>css</a:t>
          </a:r>
          <a:r>
            <a:rPr lang="en-US" dirty="0"/>
            <a:t> </a:t>
          </a:r>
        </a:p>
      </dgm:t>
    </dgm:pt>
    <dgm:pt modelId="{F19EFF06-3FE2-4FFD-A39D-3651D8023368}" type="parTrans" cxnId="{3F04CA0B-DFBE-43C5-8D3A-C3B49FC3104F}">
      <dgm:prSet/>
      <dgm:spPr/>
      <dgm:t>
        <a:bodyPr/>
        <a:lstStyle/>
        <a:p>
          <a:endParaRPr lang="en-US"/>
        </a:p>
      </dgm:t>
    </dgm:pt>
    <dgm:pt modelId="{81275A8F-287B-4F56-B4D4-910D92DC7C91}" type="sibTrans" cxnId="{3F04CA0B-DFBE-43C5-8D3A-C3B49FC3104F}">
      <dgm:prSet/>
      <dgm:spPr/>
      <dgm:t>
        <a:bodyPr/>
        <a:lstStyle/>
        <a:p>
          <a:endParaRPr lang="en-US"/>
        </a:p>
      </dgm:t>
    </dgm:pt>
    <dgm:pt modelId="{3AE806D4-347B-4094-93F9-811C1002D109}">
      <dgm:prSet/>
      <dgm:spPr/>
      <dgm:t>
        <a:bodyPr/>
        <a:lstStyle/>
        <a:p>
          <a:r>
            <a:rPr lang="en-US" dirty="0"/>
            <a:t>Stage 4</a:t>
          </a:r>
        </a:p>
      </dgm:t>
    </dgm:pt>
    <dgm:pt modelId="{58842C97-849F-4702-870B-914ABE4FBC1C}" type="parTrans" cxnId="{E9CA8042-0E18-469D-8AD9-5E20F49F91D1}">
      <dgm:prSet/>
      <dgm:spPr/>
      <dgm:t>
        <a:bodyPr/>
        <a:lstStyle/>
        <a:p>
          <a:endParaRPr lang="en-US"/>
        </a:p>
      </dgm:t>
    </dgm:pt>
    <dgm:pt modelId="{36EE02BF-D38C-4DDD-A5E1-455154AF8D2F}" type="sibTrans" cxnId="{E9CA8042-0E18-469D-8AD9-5E20F49F91D1}">
      <dgm:prSet/>
      <dgm:spPr/>
      <dgm:t>
        <a:bodyPr/>
        <a:lstStyle/>
        <a:p>
          <a:endParaRPr lang="en-US"/>
        </a:p>
      </dgm:t>
    </dgm:pt>
    <dgm:pt modelId="{BB1C1D81-C2E4-4AC3-8002-2013C19D2007}">
      <dgm:prSet/>
      <dgm:spPr/>
      <dgm:t>
        <a:bodyPr/>
        <a:lstStyle/>
        <a:p>
          <a:r>
            <a:rPr lang="en-US" dirty="0"/>
            <a:t>Change out database connection information with Heroku</a:t>
          </a:r>
        </a:p>
      </dgm:t>
    </dgm:pt>
    <dgm:pt modelId="{EE01140A-0E12-4615-9905-5CDE67B324F3}" type="parTrans" cxnId="{EC8327F8-FE03-4A3E-9994-5DB2D18D39D9}">
      <dgm:prSet/>
      <dgm:spPr/>
      <dgm:t>
        <a:bodyPr/>
        <a:lstStyle/>
        <a:p>
          <a:endParaRPr lang="en-US"/>
        </a:p>
      </dgm:t>
    </dgm:pt>
    <dgm:pt modelId="{8D93C078-A8F0-468E-8B5D-5175B73CAEEB}" type="sibTrans" cxnId="{EC8327F8-FE03-4A3E-9994-5DB2D18D39D9}">
      <dgm:prSet/>
      <dgm:spPr/>
      <dgm:t>
        <a:bodyPr/>
        <a:lstStyle/>
        <a:p>
          <a:endParaRPr lang="en-US"/>
        </a:p>
      </dgm:t>
    </dgm:pt>
    <dgm:pt modelId="{E7318A30-F7A4-4993-9509-3F1BC564EA62}">
      <dgm:prSet phldrT="[Text]"/>
      <dgm:spPr/>
      <dgm:t>
        <a:bodyPr/>
        <a:lstStyle/>
        <a:p>
          <a:r>
            <a:rPr lang="en-US" dirty="0"/>
            <a:t>Create Git Repository</a:t>
          </a:r>
        </a:p>
      </dgm:t>
    </dgm:pt>
    <dgm:pt modelId="{47A2C650-90B3-4043-A6F0-78D999857D9C}" type="parTrans" cxnId="{7DD7BE3E-2575-4786-B4EE-0C3AFD6F72D7}">
      <dgm:prSet/>
      <dgm:spPr/>
      <dgm:t>
        <a:bodyPr/>
        <a:lstStyle/>
        <a:p>
          <a:endParaRPr lang="en-US"/>
        </a:p>
      </dgm:t>
    </dgm:pt>
    <dgm:pt modelId="{54AC6DD1-84D8-44AD-8C50-7F1E12C304A1}" type="sibTrans" cxnId="{7DD7BE3E-2575-4786-B4EE-0C3AFD6F72D7}">
      <dgm:prSet/>
      <dgm:spPr/>
      <dgm:t>
        <a:bodyPr/>
        <a:lstStyle/>
        <a:p>
          <a:endParaRPr lang="en-US"/>
        </a:p>
      </dgm:t>
    </dgm:pt>
    <dgm:pt modelId="{C1821F05-2A5B-40AD-8A25-349D34BD8BD9}">
      <dgm:prSet/>
      <dgm:spPr/>
      <dgm:t>
        <a:bodyPr/>
        <a:lstStyle/>
        <a:p>
          <a:r>
            <a:rPr lang="en-US" dirty="0"/>
            <a:t>Push git repository to Heroku</a:t>
          </a:r>
        </a:p>
      </dgm:t>
    </dgm:pt>
    <dgm:pt modelId="{5DE60D08-6981-42D9-8ABB-F86A15C74A2B}" type="parTrans" cxnId="{E3F9CECF-CEBA-4B01-ABE0-E6640733308C}">
      <dgm:prSet/>
      <dgm:spPr/>
      <dgm:t>
        <a:bodyPr/>
        <a:lstStyle/>
        <a:p>
          <a:endParaRPr lang="en-US"/>
        </a:p>
      </dgm:t>
    </dgm:pt>
    <dgm:pt modelId="{10B83D64-795D-4D03-A9FC-A10383A0FE28}" type="sibTrans" cxnId="{E3F9CECF-CEBA-4B01-ABE0-E6640733308C}">
      <dgm:prSet/>
      <dgm:spPr/>
      <dgm:t>
        <a:bodyPr/>
        <a:lstStyle/>
        <a:p>
          <a:endParaRPr lang="en-US"/>
        </a:p>
      </dgm:t>
    </dgm:pt>
    <dgm:pt modelId="{0EDBF2B3-0C93-41FE-9D9F-939BCC00981B}">
      <dgm:prSet/>
      <dgm:spPr/>
      <dgm:t>
        <a:bodyPr/>
        <a:lstStyle/>
        <a:p>
          <a:r>
            <a:rPr lang="en-US" dirty="0"/>
            <a:t>Add data to Heroku </a:t>
          </a:r>
          <a:r>
            <a:rPr lang="en-US" dirty="0" err="1"/>
            <a:t>PosgresSQL</a:t>
          </a:r>
          <a:r>
            <a:rPr lang="en-US" dirty="0"/>
            <a:t> </a:t>
          </a:r>
        </a:p>
      </dgm:t>
    </dgm:pt>
    <dgm:pt modelId="{66C5C276-F13E-4015-930D-B69E5897CFC7}" type="parTrans" cxnId="{3EDE6ECC-F801-4145-A8E0-D8DB5FED7660}">
      <dgm:prSet/>
      <dgm:spPr/>
      <dgm:t>
        <a:bodyPr/>
        <a:lstStyle/>
        <a:p>
          <a:endParaRPr lang="en-US"/>
        </a:p>
      </dgm:t>
    </dgm:pt>
    <dgm:pt modelId="{3099CE77-C0C7-4FF6-B355-C3FCEB1215BD}" type="sibTrans" cxnId="{3EDE6ECC-F801-4145-A8E0-D8DB5FED7660}">
      <dgm:prSet/>
      <dgm:spPr/>
      <dgm:t>
        <a:bodyPr/>
        <a:lstStyle/>
        <a:p>
          <a:endParaRPr lang="en-US"/>
        </a:p>
      </dgm:t>
    </dgm:pt>
    <dgm:pt modelId="{1FC1A72C-4B29-4C0E-BE09-471B070330B7}">
      <dgm:prSet/>
      <dgm:spPr/>
      <dgm:t>
        <a:bodyPr/>
        <a:lstStyle/>
        <a:p>
          <a:r>
            <a:rPr lang="en-US" dirty="0"/>
            <a:t>Stage 5</a:t>
          </a:r>
        </a:p>
      </dgm:t>
    </dgm:pt>
    <dgm:pt modelId="{3067AB09-2273-4635-B669-661D73764C40}" type="parTrans" cxnId="{DC07458A-EC17-41E8-8770-B7346D285026}">
      <dgm:prSet/>
      <dgm:spPr/>
      <dgm:t>
        <a:bodyPr/>
        <a:lstStyle/>
        <a:p>
          <a:endParaRPr lang="en-US"/>
        </a:p>
      </dgm:t>
    </dgm:pt>
    <dgm:pt modelId="{66331165-1925-4778-A9A5-C941729A1E1A}" type="sibTrans" cxnId="{DC07458A-EC17-41E8-8770-B7346D285026}">
      <dgm:prSet/>
      <dgm:spPr/>
      <dgm:t>
        <a:bodyPr/>
        <a:lstStyle/>
        <a:p>
          <a:endParaRPr lang="en-US"/>
        </a:p>
      </dgm:t>
    </dgm:pt>
    <dgm:pt modelId="{D6B25C9D-F280-486F-9956-7261EE76E43B}">
      <dgm:prSet/>
      <dgm:spPr/>
      <dgm:t>
        <a:bodyPr/>
        <a:lstStyle/>
        <a:p>
          <a:r>
            <a:rPr lang="en-US" dirty="0"/>
            <a:t>Test page</a:t>
          </a:r>
        </a:p>
      </dgm:t>
    </dgm:pt>
    <dgm:pt modelId="{9C8E848A-7FE1-4170-9A92-B0BC25FEE8A4}" type="parTrans" cxnId="{72006D37-4AC4-4FB5-ACB9-19EA81459CD7}">
      <dgm:prSet/>
      <dgm:spPr/>
      <dgm:t>
        <a:bodyPr/>
        <a:lstStyle/>
        <a:p>
          <a:endParaRPr lang="en-US"/>
        </a:p>
      </dgm:t>
    </dgm:pt>
    <dgm:pt modelId="{995A9BD8-6C3F-4F3C-94D4-6F37A8EB4007}" type="sibTrans" cxnId="{72006D37-4AC4-4FB5-ACB9-19EA81459CD7}">
      <dgm:prSet/>
      <dgm:spPr/>
      <dgm:t>
        <a:bodyPr/>
        <a:lstStyle/>
        <a:p>
          <a:endParaRPr lang="en-US"/>
        </a:p>
      </dgm:t>
    </dgm:pt>
    <dgm:pt modelId="{CB037826-DA0D-43DB-B7DB-F5BC0BCB043C}" type="pres">
      <dgm:prSet presAssocID="{BD1D22EE-F5E4-436C-AEB8-CDD7B98FC5C9}" presName="linearFlow" presStyleCnt="0">
        <dgm:presLayoutVars>
          <dgm:dir/>
          <dgm:animLvl val="lvl"/>
          <dgm:resizeHandles val="exact"/>
        </dgm:presLayoutVars>
      </dgm:prSet>
      <dgm:spPr/>
    </dgm:pt>
    <dgm:pt modelId="{0A808086-B6F9-4204-B480-867E16A7613A}" type="pres">
      <dgm:prSet presAssocID="{04611810-CC8F-4965-AA0E-27855F983ADF}" presName="composite" presStyleCnt="0"/>
      <dgm:spPr/>
    </dgm:pt>
    <dgm:pt modelId="{8648968C-3108-4780-8DF9-B3AB12A55F50}" type="pres">
      <dgm:prSet presAssocID="{04611810-CC8F-4965-AA0E-27855F983AD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360F060-B57F-4841-A0AA-20C3360FFFA9}" type="pres">
      <dgm:prSet presAssocID="{04611810-CC8F-4965-AA0E-27855F983ADF}" presName="descendantText" presStyleLbl="alignAcc1" presStyleIdx="0" presStyleCnt="5">
        <dgm:presLayoutVars>
          <dgm:bulletEnabled val="1"/>
        </dgm:presLayoutVars>
      </dgm:prSet>
      <dgm:spPr/>
    </dgm:pt>
    <dgm:pt modelId="{D05B25C3-9941-4048-9D27-7B8905945587}" type="pres">
      <dgm:prSet presAssocID="{88ACD725-A3D7-470A-944C-2DD5C4BAFDC1}" presName="sp" presStyleCnt="0"/>
      <dgm:spPr/>
    </dgm:pt>
    <dgm:pt modelId="{7903EC05-54B1-4104-B8ED-8677D5309113}" type="pres">
      <dgm:prSet presAssocID="{66EA581F-5253-4A11-874A-4FFD41F253F7}" presName="composite" presStyleCnt="0"/>
      <dgm:spPr/>
    </dgm:pt>
    <dgm:pt modelId="{1B030B31-3F7B-44E5-ABAF-F90A394067FD}" type="pres">
      <dgm:prSet presAssocID="{66EA581F-5253-4A11-874A-4FFD41F253F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5EC5E38-2303-425C-8DD6-AD0D2E990C80}" type="pres">
      <dgm:prSet presAssocID="{66EA581F-5253-4A11-874A-4FFD41F253F7}" presName="descendantText" presStyleLbl="alignAcc1" presStyleIdx="1" presStyleCnt="5">
        <dgm:presLayoutVars>
          <dgm:bulletEnabled val="1"/>
        </dgm:presLayoutVars>
      </dgm:prSet>
      <dgm:spPr/>
    </dgm:pt>
    <dgm:pt modelId="{DE080AAA-5345-4171-9AFD-FF917A757143}" type="pres">
      <dgm:prSet presAssocID="{C7D16593-2BFD-4876-A4B6-85F3CD69D551}" presName="sp" presStyleCnt="0"/>
      <dgm:spPr/>
    </dgm:pt>
    <dgm:pt modelId="{4FAF0586-E2CE-49EE-AF34-30ABDB7C9380}" type="pres">
      <dgm:prSet presAssocID="{1E06813D-ACCC-421A-AE31-9F6570BC9510}" presName="composite" presStyleCnt="0"/>
      <dgm:spPr/>
    </dgm:pt>
    <dgm:pt modelId="{0C1689DA-792D-440B-AE6B-00930A97D050}" type="pres">
      <dgm:prSet presAssocID="{1E06813D-ACCC-421A-AE31-9F6570BC951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4CC05E4-7DEE-4242-A7E7-5E9AB3B83186}" type="pres">
      <dgm:prSet presAssocID="{1E06813D-ACCC-421A-AE31-9F6570BC9510}" presName="descendantText" presStyleLbl="alignAcc1" presStyleIdx="2" presStyleCnt="5">
        <dgm:presLayoutVars>
          <dgm:bulletEnabled val="1"/>
        </dgm:presLayoutVars>
      </dgm:prSet>
      <dgm:spPr/>
    </dgm:pt>
    <dgm:pt modelId="{418816ED-849B-4A80-B385-52870738171F}" type="pres">
      <dgm:prSet presAssocID="{5185CF7F-98DF-4596-9666-0E995AFB7DA4}" presName="sp" presStyleCnt="0"/>
      <dgm:spPr/>
    </dgm:pt>
    <dgm:pt modelId="{436F1F28-4EA2-4153-9BB9-9661A986C44F}" type="pres">
      <dgm:prSet presAssocID="{3AE806D4-347B-4094-93F9-811C1002D109}" presName="composite" presStyleCnt="0"/>
      <dgm:spPr/>
    </dgm:pt>
    <dgm:pt modelId="{C285DD00-E45D-476B-9CB4-14FB239FEE87}" type="pres">
      <dgm:prSet presAssocID="{3AE806D4-347B-4094-93F9-811C1002D10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EFE588A-0B18-4B41-A9F4-C56BD0BD4136}" type="pres">
      <dgm:prSet presAssocID="{3AE806D4-347B-4094-93F9-811C1002D109}" presName="descendantText" presStyleLbl="alignAcc1" presStyleIdx="3" presStyleCnt="5">
        <dgm:presLayoutVars>
          <dgm:bulletEnabled val="1"/>
        </dgm:presLayoutVars>
      </dgm:prSet>
      <dgm:spPr/>
    </dgm:pt>
    <dgm:pt modelId="{206FEF3C-609A-4AF7-886E-C413D9422365}" type="pres">
      <dgm:prSet presAssocID="{36EE02BF-D38C-4DDD-A5E1-455154AF8D2F}" presName="sp" presStyleCnt="0"/>
      <dgm:spPr/>
    </dgm:pt>
    <dgm:pt modelId="{4B873AD7-9447-4477-8855-B965234F3199}" type="pres">
      <dgm:prSet presAssocID="{1FC1A72C-4B29-4C0E-BE09-471B070330B7}" presName="composite" presStyleCnt="0"/>
      <dgm:spPr/>
    </dgm:pt>
    <dgm:pt modelId="{075C60ED-2849-4DFD-8CE5-A34EB541E6D0}" type="pres">
      <dgm:prSet presAssocID="{1FC1A72C-4B29-4C0E-BE09-471B070330B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D4124CF-F9D3-4F9B-A9F6-5DEF305E8CC4}" type="pres">
      <dgm:prSet presAssocID="{1FC1A72C-4B29-4C0E-BE09-471B070330B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C30B4D01-B00D-455F-8ADF-D700A1A727E4}" type="presOf" srcId="{77C98CB0-736D-45A6-94A5-32DFD98D5EEB}" destId="{C4CC05E4-7DEE-4242-A7E7-5E9AB3B83186}" srcOrd="0" destOrd="1" presId="urn:microsoft.com/office/officeart/2005/8/layout/chevron2"/>
    <dgm:cxn modelId="{03E3C006-E783-4FD0-BB69-632F0FBF15EA}" type="presOf" srcId="{3AE806D4-347B-4094-93F9-811C1002D109}" destId="{C285DD00-E45D-476B-9CB4-14FB239FEE87}" srcOrd="0" destOrd="0" presId="urn:microsoft.com/office/officeart/2005/8/layout/chevron2"/>
    <dgm:cxn modelId="{3F04CA0B-DFBE-43C5-8D3A-C3B49FC3104F}" srcId="{1E06813D-ACCC-421A-AE31-9F6570BC9510}" destId="{77C98CB0-736D-45A6-94A5-32DFD98D5EEB}" srcOrd="1" destOrd="0" parTransId="{F19EFF06-3FE2-4FFD-A39D-3651D8023368}" sibTransId="{81275A8F-287B-4F56-B4D4-910D92DC7C91}"/>
    <dgm:cxn modelId="{5A4C4B0C-92B0-48B5-B257-22B606426640}" srcId="{66EA581F-5253-4A11-874A-4FFD41F253F7}" destId="{DA928E91-F0C0-4738-83DA-57443D2659ED}" srcOrd="1" destOrd="0" parTransId="{350FE5A8-9FB6-4AAA-80D7-FDC80C30A66D}" sibTransId="{07F6838F-CD22-4A44-B570-BB6F6CCF9228}"/>
    <dgm:cxn modelId="{72006D37-4AC4-4FB5-ACB9-19EA81459CD7}" srcId="{1FC1A72C-4B29-4C0E-BE09-471B070330B7}" destId="{D6B25C9D-F280-486F-9956-7261EE76E43B}" srcOrd="0" destOrd="0" parTransId="{9C8E848A-7FE1-4170-9A92-B0BC25FEE8A4}" sibTransId="{995A9BD8-6C3F-4F3C-94D4-6F37A8EB4007}"/>
    <dgm:cxn modelId="{7DD7BE3E-2575-4786-B4EE-0C3AFD6F72D7}" srcId="{04611810-CC8F-4965-AA0E-27855F983ADF}" destId="{E7318A30-F7A4-4993-9509-3F1BC564EA62}" srcOrd="2" destOrd="0" parTransId="{47A2C650-90B3-4043-A6F0-78D999857D9C}" sibTransId="{54AC6DD1-84D8-44AD-8C50-7F1E12C304A1}"/>
    <dgm:cxn modelId="{7A400C41-4328-41BE-8A49-025796E2F854}" srcId="{1E06813D-ACCC-421A-AE31-9F6570BC9510}" destId="{A08A33DC-6CA8-4B91-8029-B95E2BE09F55}" srcOrd="2" destOrd="0" parTransId="{D159B36E-5A05-41DA-80E4-F66F166ED417}" sibTransId="{5C7C551D-1F83-4DC2-8601-4785627B75D4}"/>
    <dgm:cxn modelId="{E9CA8042-0E18-469D-8AD9-5E20F49F91D1}" srcId="{BD1D22EE-F5E4-436C-AEB8-CDD7B98FC5C9}" destId="{3AE806D4-347B-4094-93F9-811C1002D109}" srcOrd="3" destOrd="0" parTransId="{58842C97-849F-4702-870B-914ABE4FBC1C}" sibTransId="{36EE02BF-D38C-4DDD-A5E1-455154AF8D2F}"/>
    <dgm:cxn modelId="{DA7FF042-E981-4413-BDB5-06036D7ABD41}" type="presOf" srcId="{0EDBF2B3-0C93-41FE-9D9F-939BCC00981B}" destId="{2EFE588A-0B18-4B41-A9F4-C56BD0BD4136}" srcOrd="0" destOrd="2" presId="urn:microsoft.com/office/officeart/2005/8/layout/chevron2"/>
    <dgm:cxn modelId="{FFF7BB49-0B9E-40FF-8A51-804EB44FD45F}" type="presOf" srcId="{A08A33DC-6CA8-4B91-8029-B95E2BE09F55}" destId="{C4CC05E4-7DEE-4242-A7E7-5E9AB3B83186}" srcOrd="0" destOrd="2" presId="urn:microsoft.com/office/officeart/2005/8/layout/chevron2"/>
    <dgm:cxn modelId="{3914BF6A-2E76-417F-9ECC-E92489C5A17A}" srcId="{1E06813D-ACCC-421A-AE31-9F6570BC9510}" destId="{E2BF6DBC-6AB2-4D04-9674-A2AB5CFDC839}" srcOrd="0" destOrd="0" parTransId="{76D194C4-4643-4740-B077-EF21A26B67AC}" sibTransId="{E1415D3C-27E7-4F05-B94E-C068EAABC82F}"/>
    <dgm:cxn modelId="{BFE75E4C-8B14-4B3D-B9AE-E83F334B0A79}" type="presOf" srcId="{E7318A30-F7A4-4993-9509-3F1BC564EA62}" destId="{2360F060-B57F-4841-A0AA-20C3360FFFA9}" srcOrd="0" destOrd="2" presId="urn:microsoft.com/office/officeart/2005/8/layout/chevron2"/>
    <dgm:cxn modelId="{777A077C-1084-42AC-B8C0-3D9C43965638}" type="presOf" srcId="{66EA581F-5253-4A11-874A-4FFD41F253F7}" destId="{1B030B31-3F7B-44E5-ABAF-F90A394067FD}" srcOrd="0" destOrd="0" presId="urn:microsoft.com/office/officeart/2005/8/layout/chevron2"/>
    <dgm:cxn modelId="{04D2767F-3672-40A1-90D2-53E7B96AF028}" type="presOf" srcId="{C1821F05-2A5B-40AD-8A25-349D34BD8BD9}" destId="{2EFE588A-0B18-4B41-A9F4-C56BD0BD4136}" srcOrd="0" destOrd="1" presId="urn:microsoft.com/office/officeart/2005/8/layout/chevron2"/>
    <dgm:cxn modelId="{B9F8EF82-DFFF-479C-B0A5-6DD8097DAF59}" type="presOf" srcId="{B8130BA6-55AD-443E-B96A-35F540926A5C}" destId="{05EC5E38-2303-425C-8DD6-AD0D2E990C80}" srcOrd="0" destOrd="2" presId="urn:microsoft.com/office/officeart/2005/8/layout/chevron2"/>
    <dgm:cxn modelId="{6D2C0483-0FB3-4B87-BD77-18BFA5458BD2}" srcId="{04611810-CC8F-4965-AA0E-27855F983ADF}" destId="{B92D63DB-690D-45A3-9F33-40FC64EC9FB1}" srcOrd="1" destOrd="0" parTransId="{1BF4864F-3DB4-448E-B739-9B28BBBEC983}" sibTransId="{9047F70F-E6FE-4695-9ACC-DB6F0B829D11}"/>
    <dgm:cxn modelId="{5B80648A-5288-4D84-825D-C0503BF42ECA}" srcId="{66EA581F-5253-4A11-874A-4FFD41F253F7}" destId="{B8130BA6-55AD-443E-B96A-35F540926A5C}" srcOrd="2" destOrd="0" parTransId="{277F66F4-B3D2-446E-BA8D-21FA75D35083}" sibTransId="{27A4A2A6-54AD-4DB1-8CE6-4702A6387DC4}"/>
    <dgm:cxn modelId="{DC07458A-EC17-41E8-8770-B7346D285026}" srcId="{BD1D22EE-F5E4-436C-AEB8-CDD7B98FC5C9}" destId="{1FC1A72C-4B29-4C0E-BE09-471B070330B7}" srcOrd="4" destOrd="0" parTransId="{3067AB09-2273-4635-B669-661D73764C40}" sibTransId="{66331165-1925-4778-A9A5-C941729A1E1A}"/>
    <dgm:cxn modelId="{E2799C8C-DD64-4793-8C86-B0F176810B13}" type="presOf" srcId="{BB1C1D81-C2E4-4AC3-8002-2013C19D2007}" destId="{2EFE588A-0B18-4B41-A9F4-C56BD0BD4136}" srcOrd="0" destOrd="0" presId="urn:microsoft.com/office/officeart/2005/8/layout/chevron2"/>
    <dgm:cxn modelId="{BAF75B96-F03B-47F5-A968-A34020A3230F}" type="presOf" srcId="{667C08E4-B6F2-4FA3-B97F-0331583102B8}" destId="{2360F060-B57F-4841-A0AA-20C3360FFFA9}" srcOrd="0" destOrd="0" presId="urn:microsoft.com/office/officeart/2005/8/layout/chevron2"/>
    <dgm:cxn modelId="{FAAA849A-7881-4FD7-B8B2-90EEA5E16BFF}" srcId="{BD1D22EE-F5E4-436C-AEB8-CDD7B98FC5C9}" destId="{66EA581F-5253-4A11-874A-4FFD41F253F7}" srcOrd="1" destOrd="0" parTransId="{37249FDB-63FC-4E42-BE1D-4C2E2ADF88CF}" sibTransId="{C7D16593-2BFD-4876-A4B6-85F3CD69D551}"/>
    <dgm:cxn modelId="{6500DEA8-1CDF-45E1-B509-A6125FD71DE1}" srcId="{66EA581F-5253-4A11-874A-4FFD41F253F7}" destId="{7EF47EA5-4C92-44EC-B248-E7AB22C6E1C3}" srcOrd="0" destOrd="0" parTransId="{ED2523BB-C0C3-44BD-8842-75B2F51B371F}" sibTransId="{5FF8E534-617C-4EC4-80AF-420E0023B371}"/>
    <dgm:cxn modelId="{FBE606AF-912E-4B51-99BB-6232D97E2A60}" srcId="{BD1D22EE-F5E4-436C-AEB8-CDD7B98FC5C9}" destId="{04611810-CC8F-4965-AA0E-27855F983ADF}" srcOrd="0" destOrd="0" parTransId="{B49DA268-9EC9-4A36-BE71-2A4874C56F8B}" sibTransId="{88ACD725-A3D7-470A-944C-2DD5C4BAFDC1}"/>
    <dgm:cxn modelId="{AB6776B6-8164-4009-9842-1F08F35DB92C}" srcId="{BD1D22EE-F5E4-436C-AEB8-CDD7B98FC5C9}" destId="{1E06813D-ACCC-421A-AE31-9F6570BC9510}" srcOrd="2" destOrd="0" parTransId="{B03BAFBD-4C87-482B-8C4A-CBE1540F8AA7}" sibTransId="{5185CF7F-98DF-4596-9666-0E995AFB7DA4}"/>
    <dgm:cxn modelId="{0B8042BC-3460-4D27-8893-ECB1C237A298}" type="presOf" srcId="{04611810-CC8F-4965-AA0E-27855F983ADF}" destId="{8648968C-3108-4780-8DF9-B3AB12A55F50}" srcOrd="0" destOrd="0" presId="urn:microsoft.com/office/officeart/2005/8/layout/chevron2"/>
    <dgm:cxn modelId="{42E646C3-7472-4216-8A0A-CFB995C3FF10}" type="presOf" srcId="{DA928E91-F0C0-4738-83DA-57443D2659ED}" destId="{05EC5E38-2303-425C-8DD6-AD0D2E990C80}" srcOrd="0" destOrd="1" presId="urn:microsoft.com/office/officeart/2005/8/layout/chevron2"/>
    <dgm:cxn modelId="{75C184C7-CC86-4034-8971-4CCEECA3F711}" type="presOf" srcId="{E2BF6DBC-6AB2-4D04-9674-A2AB5CFDC839}" destId="{C4CC05E4-7DEE-4242-A7E7-5E9AB3B83186}" srcOrd="0" destOrd="0" presId="urn:microsoft.com/office/officeart/2005/8/layout/chevron2"/>
    <dgm:cxn modelId="{511632CB-7BC4-470E-9F99-B4B9E6381D8F}" type="presOf" srcId="{D6B25C9D-F280-486F-9956-7261EE76E43B}" destId="{ED4124CF-F9D3-4F9B-A9F6-5DEF305E8CC4}" srcOrd="0" destOrd="0" presId="urn:microsoft.com/office/officeart/2005/8/layout/chevron2"/>
    <dgm:cxn modelId="{3EDE6ECC-F801-4145-A8E0-D8DB5FED7660}" srcId="{3AE806D4-347B-4094-93F9-811C1002D109}" destId="{0EDBF2B3-0C93-41FE-9D9F-939BCC00981B}" srcOrd="2" destOrd="0" parTransId="{66C5C276-F13E-4015-930D-B69E5897CFC7}" sibTransId="{3099CE77-C0C7-4FF6-B355-C3FCEB1215BD}"/>
    <dgm:cxn modelId="{93DB31CF-D3A5-452B-9685-82920EC41628}" type="presOf" srcId="{7EF47EA5-4C92-44EC-B248-E7AB22C6E1C3}" destId="{05EC5E38-2303-425C-8DD6-AD0D2E990C80}" srcOrd="0" destOrd="0" presId="urn:microsoft.com/office/officeart/2005/8/layout/chevron2"/>
    <dgm:cxn modelId="{E3F9CECF-CEBA-4B01-ABE0-E6640733308C}" srcId="{3AE806D4-347B-4094-93F9-811C1002D109}" destId="{C1821F05-2A5B-40AD-8A25-349D34BD8BD9}" srcOrd="1" destOrd="0" parTransId="{5DE60D08-6981-42D9-8ABB-F86A15C74A2B}" sibTransId="{10B83D64-795D-4D03-A9FC-A10383A0FE28}"/>
    <dgm:cxn modelId="{8FAC30D5-4BF0-4B54-B343-4B1C08812BB3}" type="presOf" srcId="{1E06813D-ACCC-421A-AE31-9F6570BC9510}" destId="{0C1689DA-792D-440B-AE6B-00930A97D050}" srcOrd="0" destOrd="0" presId="urn:microsoft.com/office/officeart/2005/8/layout/chevron2"/>
    <dgm:cxn modelId="{3CA658D8-1DF8-43E1-85EF-1F0EDDE352AD}" srcId="{04611810-CC8F-4965-AA0E-27855F983ADF}" destId="{667C08E4-B6F2-4FA3-B97F-0331583102B8}" srcOrd="0" destOrd="0" parTransId="{12BB82AC-B1B1-41A4-8EDE-0D7566AA409F}" sibTransId="{60B7B3B5-31F0-4475-A5CE-F223620EF3DB}"/>
    <dgm:cxn modelId="{705C8EDE-B6D8-470E-A202-2A98B55D8D6B}" type="presOf" srcId="{BD1D22EE-F5E4-436C-AEB8-CDD7B98FC5C9}" destId="{CB037826-DA0D-43DB-B7DB-F5BC0BCB043C}" srcOrd="0" destOrd="0" presId="urn:microsoft.com/office/officeart/2005/8/layout/chevron2"/>
    <dgm:cxn modelId="{4DE07CEF-BFC5-4991-8A34-C23B82EC602F}" type="presOf" srcId="{1FC1A72C-4B29-4C0E-BE09-471B070330B7}" destId="{075C60ED-2849-4DFD-8CE5-A34EB541E6D0}" srcOrd="0" destOrd="0" presId="urn:microsoft.com/office/officeart/2005/8/layout/chevron2"/>
    <dgm:cxn modelId="{C9BAEBF0-10BD-44D2-8AA7-B502CF3AAF1A}" type="presOf" srcId="{B92D63DB-690D-45A3-9F33-40FC64EC9FB1}" destId="{2360F060-B57F-4841-A0AA-20C3360FFFA9}" srcOrd="0" destOrd="1" presId="urn:microsoft.com/office/officeart/2005/8/layout/chevron2"/>
    <dgm:cxn modelId="{EC8327F8-FE03-4A3E-9994-5DB2D18D39D9}" srcId="{3AE806D4-347B-4094-93F9-811C1002D109}" destId="{BB1C1D81-C2E4-4AC3-8002-2013C19D2007}" srcOrd="0" destOrd="0" parTransId="{EE01140A-0E12-4615-9905-5CDE67B324F3}" sibTransId="{8D93C078-A8F0-468E-8B5D-5175B73CAEEB}"/>
    <dgm:cxn modelId="{391313BB-DDF8-4939-966F-08FECC332977}" type="presParOf" srcId="{CB037826-DA0D-43DB-B7DB-F5BC0BCB043C}" destId="{0A808086-B6F9-4204-B480-867E16A7613A}" srcOrd="0" destOrd="0" presId="urn:microsoft.com/office/officeart/2005/8/layout/chevron2"/>
    <dgm:cxn modelId="{5F647DCD-F078-4D5A-9A0A-AA03D68AFC09}" type="presParOf" srcId="{0A808086-B6F9-4204-B480-867E16A7613A}" destId="{8648968C-3108-4780-8DF9-B3AB12A55F50}" srcOrd="0" destOrd="0" presId="urn:microsoft.com/office/officeart/2005/8/layout/chevron2"/>
    <dgm:cxn modelId="{84F6B36A-EEAA-4204-BFAD-41E918DF21D2}" type="presParOf" srcId="{0A808086-B6F9-4204-B480-867E16A7613A}" destId="{2360F060-B57F-4841-A0AA-20C3360FFFA9}" srcOrd="1" destOrd="0" presId="urn:microsoft.com/office/officeart/2005/8/layout/chevron2"/>
    <dgm:cxn modelId="{40E1895F-FF5B-4694-8699-ACF9ACD3810D}" type="presParOf" srcId="{CB037826-DA0D-43DB-B7DB-F5BC0BCB043C}" destId="{D05B25C3-9941-4048-9D27-7B8905945587}" srcOrd="1" destOrd="0" presId="urn:microsoft.com/office/officeart/2005/8/layout/chevron2"/>
    <dgm:cxn modelId="{091E2CC6-0D8B-4B97-8D2A-2AD30146B658}" type="presParOf" srcId="{CB037826-DA0D-43DB-B7DB-F5BC0BCB043C}" destId="{7903EC05-54B1-4104-B8ED-8677D5309113}" srcOrd="2" destOrd="0" presId="urn:microsoft.com/office/officeart/2005/8/layout/chevron2"/>
    <dgm:cxn modelId="{A43ACD10-C0CE-407E-9E4C-E74453C96E2B}" type="presParOf" srcId="{7903EC05-54B1-4104-B8ED-8677D5309113}" destId="{1B030B31-3F7B-44E5-ABAF-F90A394067FD}" srcOrd="0" destOrd="0" presId="urn:microsoft.com/office/officeart/2005/8/layout/chevron2"/>
    <dgm:cxn modelId="{31E7E465-BB07-4842-A45D-40A1D08F2281}" type="presParOf" srcId="{7903EC05-54B1-4104-B8ED-8677D5309113}" destId="{05EC5E38-2303-425C-8DD6-AD0D2E990C80}" srcOrd="1" destOrd="0" presId="urn:microsoft.com/office/officeart/2005/8/layout/chevron2"/>
    <dgm:cxn modelId="{A493D435-09BB-44BC-AB79-C7B1023E08D7}" type="presParOf" srcId="{CB037826-DA0D-43DB-B7DB-F5BC0BCB043C}" destId="{DE080AAA-5345-4171-9AFD-FF917A757143}" srcOrd="3" destOrd="0" presId="urn:microsoft.com/office/officeart/2005/8/layout/chevron2"/>
    <dgm:cxn modelId="{AD8CEC06-4477-4223-8FEA-DDBAD82FB3F0}" type="presParOf" srcId="{CB037826-DA0D-43DB-B7DB-F5BC0BCB043C}" destId="{4FAF0586-E2CE-49EE-AF34-30ABDB7C9380}" srcOrd="4" destOrd="0" presId="urn:microsoft.com/office/officeart/2005/8/layout/chevron2"/>
    <dgm:cxn modelId="{25F4698A-2DF3-462C-B21C-51D2EC650672}" type="presParOf" srcId="{4FAF0586-E2CE-49EE-AF34-30ABDB7C9380}" destId="{0C1689DA-792D-440B-AE6B-00930A97D050}" srcOrd="0" destOrd="0" presId="urn:microsoft.com/office/officeart/2005/8/layout/chevron2"/>
    <dgm:cxn modelId="{EE755C4C-EDD8-49E5-B0D8-D419EF4DC16E}" type="presParOf" srcId="{4FAF0586-E2CE-49EE-AF34-30ABDB7C9380}" destId="{C4CC05E4-7DEE-4242-A7E7-5E9AB3B83186}" srcOrd="1" destOrd="0" presId="urn:microsoft.com/office/officeart/2005/8/layout/chevron2"/>
    <dgm:cxn modelId="{D5981190-2C34-4517-9403-756E0E6DFCE1}" type="presParOf" srcId="{CB037826-DA0D-43DB-B7DB-F5BC0BCB043C}" destId="{418816ED-849B-4A80-B385-52870738171F}" srcOrd="5" destOrd="0" presId="urn:microsoft.com/office/officeart/2005/8/layout/chevron2"/>
    <dgm:cxn modelId="{35F65C81-BCB5-4A29-BF26-EBFF658E81F6}" type="presParOf" srcId="{CB037826-DA0D-43DB-B7DB-F5BC0BCB043C}" destId="{436F1F28-4EA2-4153-9BB9-9661A986C44F}" srcOrd="6" destOrd="0" presId="urn:microsoft.com/office/officeart/2005/8/layout/chevron2"/>
    <dgm:cxn modelId="{EBD222C2-BB05-452B-B6B8-CEA74107C6AA}" type="presParOf" srcId="{436F1F28-4EA2-4153-9BB9-9661A986C44F}" destId="{C285DD00-E45D-476B-9CB4-14FB239FEE87}" srcOrd="0" destOrd="0" presId="urn:microsoft.com/office/officeart/2005/8/layout/chevron2"/>
    <dgm:cxn modelId="{2728BBBA-EF42-4F5A-876B-85AE2FBAB341}" type="presParOf" srcId="{436F1F28-4EA2-4153-9BB9-9661A986C44F}" destId="{2EFE588A-0B18-4B41-A9F4-C56BD0BD4136}" srcOrd="1" destOrd="0" presId="urn:microsoft.com/office/officeart/2005/8/layout/chevron2"/>
    <dgm:cxn modelId="{07FDE27C-9884-4CC5-8171-DF4376D9C3BF}" type="presParOf" srcId="{CB037826-DA0D-43DB-B7DB-F5BC0BCB043C}" destId="{206FEF3C-609A-4AF7-886E-C413D9422365}" srcOrd="7" destOrd="0" presId="urn:microsoft.com/office/officeart/2005/8/layout/chevron2"/>
    <dgm:cxn modelId="{8997B22D-B29E-481E-A83C-6A3295C83487}" type="presParOf" srcId="{CB037826-DA0D-43DB-B7DB-F5BC0BCB043C}" destId="{4B873AD7-9447-4477-8855-B965234F3199}" srcOrd="8" destOrd="0" presId="urn:microsoft.com/office/officeart/2005/8/layout/chevron2"/>
    <dgm:cxn modelId="{554EBB22-ED30-456C-9A56-03F7717585A3}" type="presParOf" srcId="{4B873AD7-9447-4477-8855-B965234F3199}" destId="{075C60ED-2849-4DFD-8CE5-A34EB541E6D0}" srcOrd="0" destOrd="0" presId="urn:microsoft.com/office/officeart/2005/8/layout/chevron2"/>
    <dgm:cxn modelId="{6A43D5FD-F160-442F-8FF5-BC293487028B}" type="presParOf" srcId="{4B873AD7-9447-4477-8855-B965234F3199}" destId="{ED4124CF-F9D3-4F9B-A9F6-5DEF305E8C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9EDE2-4697-411E-BB48-AB66A1A77E79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F36C0-62C8-4F54-9571-A2612A9887E5}">
      <dgm:prSet phldrT="[Text]"/>
      <dgm:spPr/>
      <dgm:t>
        <a:bodyPr/>
        <a:lstStyle/>
        <a:p>
          <a:r>
            <a:rPr lang="en-US" dirty="0"/>
            <a:t>Data Verification</a:t>
          </a:r>
        </a:p>
      </dgm:t>
    </dgm:pt>
    <dgm:pt modelId="{DB0E7873-9B7F-43F8-ABF9-5137073F4D43}" type="parTrans" cxnId="{176559BB-4172-431B-9F44-7265BD48942D}">
      <dgm:prSet/>
      <dgm:spPr/>
      <dgm:t>
        <a:bodyPr/>
        <a:lstStyle/>
        <a:p>
          <a:endParaRPr lang="en-US"/>
        </a:p>
      </dgm:t>
    </dgm:pt>
    <dgm:pt modelId="{48F23EB5-9BA4-4EA1-A225-BD530DCA9F9B}" type="sibTrans" cxnId="{176559BB-4172-431B-9F44-7265BD48942D}">
      <dgm:prSet/>
      <dgm:spPr/>
      <dgm:t>
        <a:bodyPr/>
        <a:lstStyle/>
        <a:p>
          <a:endParaRPr lang="en-US"/>
        </a:p>
      </dgm:t>
    </dgm:pt>
    <dgm:pt modelId="{D5DFE5C9-6B4E-4F67-9C7B-60103BB35A8B}">
      <dgm:prSet phldrT="[Text]"/>
      <dgm:spPr/>
      <dgm:t>
        <a:bodyPr/>
        <a:lstStyle/>
        <a:p>
          <a:r>
            <a:rPr lang="en-US" dirty="0"/>
            <a:t>Check data in python and do basic plotting</a:t>
          </a:r>
        </a:p>
      </dgm:t>
    </dgm:pt>
    <dgm:pt modelId="{129D3C28-8F32-4D28-8C92-17B8D4209F81}" type="parTrans" cxnId="{E95EF5C7-76CB-4D51-95A9-508351C5207A}">
      <dgm:prSet/>
      <dgm:spPr/>
      <dgm:t>
        <a:bodyPr/>
        <a:lstStyle/>
        <a:p>
          <a:endParaRPr lang="en-US"/>
        </a:p>
      </dgm:t>
    </dgm:pt>
    <dgm:pt modelId="{9CBEBD36-A31C-4C6A-85B9-1ACBCCEA85CD}" type="sibTrans" cxnId="{E95EF5C7-76CB-4D51-95A9-508351C5207A}">
      <dgm:prSet/>
      <dgm:spPr/>
      <dgm:t>
        <a:bodyPr/>
        <a:lstStyle/>
        <a:p>
          <a:endParaRPr lang="en-US"/>
        </a:p>
      </dgm:t>
    </dgm:pt>
    <dgm:pt modelId="{E4017A18-F17F-49A9-9E38-0859AB632F90}">
      <dgm:prSet phldrT="[Text]"/>
      <dgm:spPr/>
      <dgm:t>
        <a:bodyPr/>
        <a:lstStyle/>
        <a:p>
          <a:r>
            <a:rPr lang="en-US" dirty="0"/>
            <a:t>Draw out the tables/graphs</a:t>
          </a:r>
        </a:p>
      </dgm:t>
    </dgm:pt>
    <dgm:pt modelId="{51E9611C-D87D-42AA-A855-E55DA3D85A7D}" type="parTrans" cxnId="{12E6DB75-ABF0-4092-AEC3-3C9CD44657C1}">
      <dgm:prSet/>
      <dgm:spPr/>
      <dgm:t>
        <a:bodyPr/>
        <a:lstStyle/>
        <a:p>
          <a:endParaRPr lang="en-US"/>
        </a:p>
      </dgm:t>
    </dgm:pt>
    <dgm:pt modelId="{940F26FD-BC27-4295-9132-0745E1E144BC}" type="sibTrans" cxnId="{12E6DB75-ABF0-4092-AEC3-3C9CD44657C1}">
      <dgm:prSet/>
      <dgm:spPr/>
      <dgm:t>
        <a:bodyPr/>
        <a:lstStyle/>
        <a:p>
          <a:endParaRPr lang="en-US"/>
        </a:p>
      </dgm:t>
    </dgm:pt>
    <dgm:pt modelId="{807D79D7-A369-4D87-9307-A46FA35EA66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7036217D-3700-45EF-8843-539F5B53645A}" type="parTrans" cxnId="{2BE9182A-87CC-4540-803A-2FCED84D8E41}">
      <dgm:prSet/>
      <dgm:spPr/>
      <dgm:t>
        <a:bodyPr/>
        <a:lstStyle/>
        <a:p>
          <a:endParaRPr lang="en-US"/>
        </a:p>
      </dgm:t>
    </dgm:pt>
    <dgm:pt modelId="{0C362E95-7230-4792-8607-08E9F1B60832}" type="sibTrans" cxnId="{2BE9182A-87CC-4540-803A-2FCED84D8E41}">
      <dgm:prSet/>
      <dgm:spPr/>
      <dgm:t>
        <a:bodyPr/>
        <a:lstStyle/>
        <a:p>
          <a:endParaRPr lang="en-US"/>
        </a:p>
      </dgm:t>
    </dgm:pt>
    <dgm:pt modelId="{1FDCDE33-3711-4493-AA06-BA4F2D13A089}">
      <dgm:prSet phldrT="[Text]"/>
      <dgm:spPr/>
      <dgm:t>
        <a:bodyPr/>
        <a:lstStyle/>
        <a:p>
          <a:r>
            <a:rPr lang="en-US" dirty="0"/>
            <a:t>Push </a:t>
          </a:r>
          <a:r>
            <a:rPr lang="en-US" dirty="0" err="1"/>
            <a:t>Dataframe</a:t>
          </a:r>
          <a:r>
            <a:rPr lang="en-US" dirty="0"/>
            <a:t> to Postgres</a:t>
          </a:r>
        </a:p>
      </dgm:t>
    </dgm:pt>
    <dgm:pt modelId="{5207DC40-49EC-4EF9-8E5B-78DDA2CF87A0}" type="parTrans" cxnId="{710C2542-B395-4E86-A4D3-433B44764BED}">
      <dgm:prSet/>
      <dgm:spPr/>
      <dgm:t>
        <a:bodyPr/>
        <a:lstStyle/>
        <a:p>
          <a:endParaRPr lang="en-US"/>
        </a:p>
      </dgm:t>
    </dgm:pt>
    <dgm:pt modelId="{BCB82D44-3FE1-4AB0-93E5-D8D9D5CB0711}" type="sibTrans" cxnId="{710C2542-B395-4E86-A4D3-433B44764BED}">
      <dgm:prSet/>
      <dgm:spPr/>
      <dgm:t>
        <a:bodyPr/>
        <a:lstStyle/>
        <a:p>
          <a:endParaRPr lang="en-US"/>
        </a:p>
      </dgm:t>
    </dgm:pt>
    <dgm:pt modelId="{F720BB20-8703-4765-8C9D-BC1C516FD28E}">
      <dgm:prSet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6F381C20-E216-430A-9A37-1034E26AA87C}" type="parTrans" cxnId="{C70C22BF-DB9B-4A6A-8F1B-33E774E57BC1}">
      <dgm:prSet/>
      <dgm:spPr/>
      <dgm:t>
        <a:bodyPr/>
        <a:lstStyle/>
        <a:p>
          <a:endParaRPr lang="en-US"/>
        </a:p>
      </dgm:t>
    </dgm:pt>
    <dgm:pt modelId="{B50BEFF5-B522-43DB-9D69-9ACBEF2BA6C6}" type="sibTrans" cxnId="{C70C22BF-DB9B-4A6A-8F1B-33E774E57BC1}">
      <dgm:prSet/>
      <dgm:spPr/>
      <dgm:t>
        <a:bodyPr/>
        <a:lstStyle/>
        <a:p>
          <a:endParaRPr lang="en-US"/>
        </a:p>
      </dgm:t>
    </dgm:pt>
    <dgm:pt modelId="{7B583AFE-894C-435B-AC6A-35CA35F6CCA1}">
      <dgm:prSet/>
      <dgm:spPr/>
      <dgm:t>
        <a:bodyPr/>
        <a:lstStyle/>
        <a:p>
          <a:r>
            <a:rPr lang="en-US" dirty="0"/>
            <a:t>Create Database connection to Postgres from app.py</a:t>
          </a:r>
        </a:p>
      </dgm:t>
    </dgm:pt>
    <dgm:pt modelId="{12E33BE4-2F77-4FB9-A995-F3A544C645A4}" type="parTrans" cxnId="{5A729B70-C78F-438B-AC92-9F8A2A8F6140}">
      <dgm:prSet/>
      <dgm:spPr/>
      <dgm:t>
        <a:bodyPr/>
        <a:lstStyle/>
        <a:p>
          <a:endParaRPr lang="en-US"/>
        </a:p>
      </dgm:t>
    </dgm:pt>
    <dgm:pt modelId="{B47F5B1F-D535-4A5E-A3DA-EAA8EE3436B6}" type="sibTrans" cxnId="{5A729B70-C78F-438B-AC92-9F8A2A8F6140}">
      <dgm:prSet/>
      <dgm:spPr/>
      <dgm:t>
        <a:bodyPr/>
        <a:lstStyle/>
        <a:p>
          <a:endParaRPr lang="en-US"/>
        </a:p>
      </dgm:t>
    </dgm:pt>
    <dgm:pt modelId="{AF129BDB-68A3-4169-85BD-8A1F9C9047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BC4613AB-1B84-4B04-B2A5-7050CE2F4D0D}" type="parTrans" cxnId="{965CDF7D-E0DD-4E0A-86FC-A8E02A67D9E2}">
      <dgm:prSet/>
      <dgm:spPr/>
      <dgm:t>
        <a:bodyPr/>
        <a:lstStyle/>
        <a:p>
          <a:endParaRPr lang="en-US"/>
        </a:p>
      </dgm:t>
    </dgm:pt>
    <dgm:pt modelId="{30C22395-5F37-47A3-9E2F-84AF426CE941}" type="sibTrans" cxnId="{965CDF7D-E0DD-4E0A-86FC-A8E02A67D9E2}">
      <dgm:prSet/>
      <dgm:spPr/>
      <dgm:t>
        <a:bodyPr/>
        <a:lstStyle/>
        <a:p>
          <a:endParaRPr lang="en-US"/>
        </a:p>
      </dgm:t>
    </dgm:pt>
    <dgm:pt modelId="{95904796-2B88-490A-97CB-AA82F732B047}">
      <dgm:prSet/>
      <dgm:spPr/>
      <dgm:t>
        <a:bodyPr/>
        <a:lstStyle/>
        <a:p>
          <a:r>
            <a:rPr lang="en-US" dirty="0"/>
            <a:t>Create routes in app.py</a:t>
          </a:r>
        </a:p>
      </dgm:t>
    </dgm:pt>
    <dgm:pt modelId="{28FB6723-A3CC-4741-8172-F6A53E0FE551}" type="parTrans" cxnId="{AA395071-A180-4D6C-A315-805BA9E955EF}">
      <dgm:prSet/>
      <dgm:spPr/>
      <dgm:t>
        <a:bodyPr/>
        <a:lstStyle/>
        <a:p>
          <a:endParaRPr lang="en-US"/>
        </a:p>
      </dgm:t>
    </dgm:pt>
    <dgm:pt modelId="{2CB05F18-49BE-43C7-9B0B-79B70047C805}" type="sibTrans" cxnId="{AA395071-A180-4D6C-A315-805BA9E955EF}">
      <dgm:prSet/>
      <dgm:spPr/>
      <dgm:t>
        <a:bodyPr/>
        <a:lstStyle/>
        <a:p>
          <a:endParaRPr lang="en-US"/>
        </a:p>
      </dgm:t>
    </dgm:pt>
    <dgm:pt modelId="{BC973830-0CF8-4230-90AE-A1898C787A7A}">
      <dgm:prSet/>
      <dgm:spPr/>
      <dgm:t>
        <a:bodyPr/>
        <a:lstStyle/>
        <a:p>
          <a:r>
            <a:rPr lang="en-US"/>
            <a:t>*Create HTML Pages</a:t>
          </a:r>
          <a:endParaRPr lang="en-US" dirty="0"/>
        </a:p>
      </dgm:t>
    </dgm:pt>
    <dgm:pt modelId="{49BFB29C-D1BC-4CF2-802E-9B8023AEC418}" type="parTrans" cxnId="{33D951A8-D7D9-4F38-A8D3-A7E7591550ED}">
      <dgm:prSet/>
      <dgm:spPr/>
      <dgm:t>
        <a:bodyPr/>
        <a:lstStyle/>
        <a:p>
          <a:endParaRPr lang="en-US"/>
        </a:p>
      </dgm:t>
    </dgm:pt>
    <dgm:pt modelId="{5CD4AE9E-BD4A-4638-8956-2FC5EA233674}" type="sibTrans" cxnId="{33D951A8-D7D9-4F38-A8D3-A7E7591550ED}">
      <dgm:prSet/>
      <dgm:spPr/>
      <dgm:t>
        <a:bodyPr/>
        <a:lstStyle/>
        <a:p>
          <a:endParaRPr lang="en-US"/>
        </a:p>
      </dgm:t>
    </dgm:pt>
    <dgm:pt modelId="{919F8307-C7C2-4A45-BFE2-8B14E2B40966}">
      <dgm:prSet/>
      <dgm:spPr/>
      <dgm:t>
        <a:bodyPr/>
        <a:lstStyle/>
        <a:p>
          <a:r>
            <a:rPr lang="en-US" dirty="0"/>
            <a:t>Web</a:t>
          </a:r>
        </a:p>
      </dgm:t>
    </dgm:pt>
    <dgm:pt modelId="{62FD1A4E-C19C-430B-A9A2-C079FE987D24}" type="parTrans" cxnId="{8DE4A3ED-68B5-41E6-835D-398D0329FCB8}">
      <dgm:prSet/>
      <dgm:spPr/>
      <dgm:t>
        <a:bodyPr/>
        <a:lstStyle/>
        <a:p>
          <a:endParaRPr lang="en-US"/>
        </a:p>
      </dgm:t>
    </dgm:pt>
    <dgm:pt modelId="{CC17E381-179D-4F57-8D98-9903B5FF85B6}" type="sibTrans" cxnId="{8DE4A3ED-68B5-41E6-835D-398D0329FCB8}">
      <dgm:prSet/>
      <dgm:spPr/>
      <dgm:t>
        <a:bodyPr/>
        <a:lstStyle/>
        <a:p>
          <a:endParaRPr lang="en-US"/>
        </a:p>
      </dgm:t>
    </dgm:pt>
    <dgm:pt modelId="{2D412B8A-47A7-4184-B008-860FDD6B19BD}">
      <dgm:prSet/>
      <dgm:spPr/>
      <dgm:t>
        <a:bodyPr/>
        <a:lstStyle/>
        <a:p>
          <a:r>
            <a:rPr lang="en-US" dirty="0"/>
            <a:t>Insert data with D3, etc. </a:t>
          </a:r>
          <a:r>
            <a:rPr lang="en-US"/>
            <a:t>into HTML</a:t>
          </a:r>
          <a:endParaRPr lang="en-US" dirty="0"/>
        </a:p>
      </dgm:t>
    </dgm:pt>
    <dgm:pt modelId="{26638995-BBEE-4876-AC4F-73D5B1D7C4A2}" type="parTrans" cxnId="{CC82F606-7279-46A4-B1DE-A915F7BCEE98}">
      <dgm:prSet/>
      <dgm:spPr/>
      <dgm:t>
        <a:bodyPr/>
        <a:lstStyle/>
        <a:p>
          <a:endParaRPr lang="en-US"/>
        </a:p>
      </dgm:t>
    </dgm:pt>
    <dgm:pt modelId="{2D7CE819-B290-419F-A54E-C98D703DC223}" type="sibTrans" cxnId="{CC82F606-7279-46A4-B1DE-A915F7BCEE98}">
      <dgm:prSet/>
      <dgm:spPr/>
      <dgm:t>
        <a:bodyPr/>
        <a:lstStyle/>
        <a:p>
          <a:endParaRPr lang="en-US"/>
        </a:p>
      </dgm:t>
    </dgm:pt>
    <dgm:pt modelId="{A212C4C1-7653-4519-A2EC-FE1852877066}">
      <dgm:prSet/>
      <dgm:spPr/>
      <dgm:t>
        <a:bodyPr/>
        <a:lstStyle/>
        <a:p>
          <a:r>
            <a:rPr lang="en-US" dirty="0"/>
            <a:t>Update </a:t>
          </a:r>
          <a:r>
            <a:rPr lang="en-US" dirty="0" err="1"/>
            <a:t>css</a:t>
          </a:r>
          <a:endParaRPr lang="en-US" dirty="0"/>
        </a:p>
      </dgm:t>
    </dgm:pt>
    <dgm:pt modelId="{82A9557A-0AED-4549-B0C7-2E7CD485CB73}" type="parTrans" cxnId="{4A9649E9-08A8-41EE-88A6-4DF39D4AC1BF}">
      <dgm:prSet/>
      <dgm:spPr/>
      <dgm:t>
        <a:bodyPr/>
        <a:lstStyle/>
        <a:p>
          <a:endParaRPr lang="en-US"/>
        </a:p>
      </dgm:t>
    </dgm:pt>
    <dgm:pt modelId="{15420D2A-BBAD-4021-9BDE-EB8DE12E2DD2}" type="sibTrans" cxnId="{4A9649E9-08A8-41EE-88A6-4DF39D4AC1BF}">
      <dgm:prSet/>
      <dgm:spPr/>
      <dgm:t>
        <a:bodyPr/>
        <a:lstStyle/>
        <a:p>
          <a:endParaRPr lang="en-US"/>
        </a:p>
      </dgm:t>
    </dgm:pt>
    <dgm:pt modelId="{D4CB8187-9A93-488F-BBF2-AA5D0DC049EC}">
      <dgm:prSet/>
      <dgm:spPr/>
      <dgm:t>
        <a:bodyPr/>
        <a:lstStyle/>
        <a:p>
          <a:r>
            <a:rPr lang="en-US" dirty="0"/>
            <a:t>Check page</a:t>
          </a:r>
        </a:p>
      </dgm:t>
    </dgm:pt>
    <dgm:pt modelId="{11A7ACE8-5D43-4A72-9768-50CF0C909092}" type="parTrans" cxnId="{92ED8554-A256-4F07-AFF4-4E596979F662}">
      <dgm:prSet/>
      <dgm:spPr/>
      <dgm:t>
        <a:bodyPr/>
        <a:lstStyle/>
        <a:p>
          <a:endParaRPr lang="en-US"/>
        </a:p>
      </dgm:t>
    </dgm:pt>
    <dgm:pt modelId="{975A03F6-F380-4034-9572-7BC798D656AB}" type="sibTrans" cxnId="{92ED8554-A256-4F07-AFF4-4E596979F662}">
      <dgm:prSet/>
      <dgm:spPr/>
      <dgm:t>
        <a:bodyPr/>
        <a:lstStyle/>
        <a:p>
          <a:endParaRPr lang="en-US"/>
        </a:p>
      </dgm:t>
    </dgm:pt>
    <dgm:pt modelId="{F2FEB888-A2A4-472A-BD2F-7443D92A9136}" type="pres">
      <dgm:prSet presAssocID="{2319EDE2-4697-411E-BB48-AB66A1A77E79}" presName="Name0" presStyleCnt="0">
        <dgm:presLayoutVars>
          <dgm:dir/>
          <dgm:animLvl val="lvl"/>
          <dgm:resizeHandles val="exact"/>
        </dgm:presLayoutVars>
      </dgm:prSet>
      <dgm:spPr/>
    </dgm:pt>
    <dgm:pt modelId="{65A3383E-70DE-4B18-9933-1757327CCAEA}" type="pres">
      <dgm:prSet presAssocID="{A01F36C0-62C8-4F54-9571-A2612A9887E5}" presName="vertFlow" presStyleCnt="0"/>
      <dgm:spPr/>
    </dgm:pt>
    <dgm:pt modelId="{5C6C3027-6046-47B7-81EB-7CFBC19D53D2}" type="pres">
      <dgm:prSet presAssocID="{A01F36C0-62C8-4F54-9571-A2612A9887E5}" presName="header" presStyleLbl="node1" presStyleIdx="0" presStyleCnt="5"/>
      <dgm:spPr/>
    </dgm:pt>
    <dgm:pt modelId="{DE6B18F2-E629-413A-BA1E-29C674FBEF2E}" type="pres">
      <dgm:prSet presAssocID="{129D3C28-8F32-4D28-8C92-17B8D4209F81}" presName="parTrans" presStyleLbl="sibTrans2D1" presStyleIdx="0" presStyleCnt="9"/>
      <dgm:spPr/>
    </dgm:pt>
    <dgm:pt modelId="{54104BB4-EAAA-49BF-8CF2-8453086AB7BA}" type="pres">
      <dgm:prSet presAssocID="{D5DFE5C9-6B4E-4F67-9C7B-60103BB35A8B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B4C0CAD5-F7FA-4ED6-9E68-9954735A8B3B}" type="pres">
      <dgm:prSet presAssocID="{9CBEBD36-A31C-4C6A-85B9-1ACBCCEA85CD}" presName="sibTrans" presStyleLbl="sibTrans2D1" presStyleIdx="1" presStyleCnt="9"/>
      <dgm:spPr/>
    </dgm:pt>
    <dgm:pt modelId="{10A401AE-4342-4811-8C0B-57FE8CE5BA85}" type="pres">
      <dgm:prSet presAssocID="{E4017A18-F17F-49A9-9E38-0859AB632F90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83FF477B-E926-4403-B6B3-0F355036B0BF}" type="pres">
      <dgm:prSet presAssocID="{A01F36C0-62C8-4F54-9571-A2612A9887E5}" presName="hSp" presStyleCnt="0"/>
      <dgm:spPr/>
    </dgm:pt>
    <dgm:pt modelId="{874BE9A8-B590-4A19-BD0B-0C48964CF56B}" type="pres">
      <dgm:prSet presAssocID="{807D79D7-A369-4D87-9307-A46FA35EA66F}" presName="vertFlow" presStyleCnt="0"/>
      <dgm:spPr/>
    </dgm:pt>
    <dgm:pt modelId="{AC8C4867-9BE2-45D0-896A-111767D10F58}" type="pres">
      <dgm:prSet presAssocID="{807D79D7-A369-4D87-9307-A46FA35EA66F}" presName="header" presStyleLbl="node1" presStyleIdx="1" presStyleCnt="5"/>
      <dgm:spPr/>
    </dgm:pt>
    <dgm:pt modelId="{4575FF56-A725-41B3-82A3-F263AC2B7740}" type="pres">
      <dgm:prSet presAssocID="{5207DC40-49EC-4EF9-8E5B-78DDA2CF87A0}" presName="parTrans" presStyleLbl="sibTrans2D1" presStyleIdx="2" presStyleCnt="9"/>
      <dgm:spPr/>
    </dgm:pt>
    <dgm:pt modelId="{464FDA36-E1EC-4B4F-9687-CD5D67926B2B}" type="pres">
      <dgm:prSet presAssocID="{1FDCDE33-3711-4493-AA06-BA4F2D13A089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625CD5D0-882D-469C-B7FD-16CAF04D0331}" type="pres">
      <dgm:prSet presAssocID="{BCB82D44-3FE1-4AB0-93E5-D8D9D5CB0711}" presName="sibTrans" presStyleLbl="sibTrans2D1" presStyleIdx="3" presStyleCnt="9"/>
      <dgm:spPr/>
    </dgm:pt>
    <dgm:pt modelId="{6AE6C4DF-5740-43F6-A9CB-0003C6C31973}" type="pres">
      <dgm:prSet presAssocID="{7B583AFE-894C-435B-AC6A-35CA35F6CCA1}" presName="child" presStyleLbl="alignAccFollowNode1" presStyleIdx="3" presStyleCnt="9">
        <dgm:presLayoutVars>
          <dgm:chMax val="0"/>
          <dgm:bulletEnabled val="1"/>
        </dgm:presLayoutVars>
      </dgm:prSet>
      <dgm:spPr/>
    </dgm:pt>
    <dgm:pt modelId="{DDB2B1A2-B1B3-4B2F-8E38-65EF9503F0B3}" type="pres">
      <dgm:prSet presAssocID="{807D79D7-A369-4D87-9307-A46FA35EA66F}" presName="hSp" presStyleCnt="0"/>
      <dgm:spPr/>
    </dgm:pt>
    <dgm:pt modelId="{2B08040D-A006-48CF-9AA7-203CA0A081E4}" type="pres">
      <dgm:prSet presAssocID="{AF129BDB-68A3-4169-85BD-8A1F9C90476C}" presName="vertFlow" presStyleCnt="0"/>
      <dgm:spPr/>
    </dgm:pt>
    <dgm:pt modelId="{986AEC0D-6412-4B74-BB81-C4BE4A5736EB}" type="pres">
      <dgm:prSet presAssocID="{AF129BDB-68A3-4169-85BD-8A1F9C90476C}" presName="header" presStyleLbl="node1" presStyleIdx="2" presStyleCnt="5"/>
      <dgm:spPr/>
    </dgm:pt>
    <dgm:pt modelId="{8EFA49EF-E697-45B3-8A3C-F0D4C25A06E1}" type="pres">
      <dgm:prSet presAssocID="{28FB6723-A3CC-4741-8172-F6A53E0FE551}" presName="parTrans" presStyleLbl="sibTrans2D1" presStyleIdx="4" presStyleCnt="9"/>
      <dgm:spPr/>
    </dgm:pt>
    <dgm:pt modelId="{D05F56C3-83C1-4FE1-8632-DCB7852E3366}" type="pres">
      <dgm:prSet presAssocID="{95904796-2B88-490A-97CB-AA82F732B047}" presName="child" presStyleLbl="alignAccFollowNode1" presStyleIdx="4" presStyleCnt="9">
        <dgm:presLayoutVars>
          <dgm:chMax val="0"/>
          <dgm:bulletEnabled val="1"/>
        </dgm:presLayoutVars>
      </dgm:prSet>
      <dgm:spPr/>
    </dgm:pt>
    <dgm:pt modelId="{3C0DE9CC-2914-498B-A23E-965E157CC3B3}" type="pres">
      <dgm:prSet presAssocID="{2CB05F18-49BE-43C7-9B0B-79B70047C805}" presName="sibTrans" presStyleLbl="sibTrans2D1" presStyleIdx="5" presStyleCnt="9"/>
      <dgm:spPr/>
    </dgm:pt>
    <dgm:pt modelId="{86643F28-3C71-49ED-B668-FD396C6CC233}" type="pres">
      <dgm:prSet presAssocID="{BC973830-0CF8-4230-90AE-A1898C787A7A}" presName="child" presStyleLbl="alignAccFollowNode1" presStyleIdx="5" presStyleCnt="9">
        <dgm:presLayoutVars>
          <dgm:chMax val="0"/>
          <dgm:bulletEnabled val="1"/>
        </dgm:presLayoutVars>
      </dgm:prSet>
      <dgm:spPr/>
    </dgm:pt>
    <dgm:pt modelId="{41CCB674-2253-4885-ADF5-CCB766C5170A}" type="pres">
      <dgm:prSet presAssocID="{AF129BDB-68A3-4169-85BD-8A1F9C90476C}" presName="hSp" presStyleCnt="0"/>
      <dgm:spPr/>
    </dgm:pt>
    <dgm:pt modelId="{4373F2FC-8901-4EC5-B9E9-2D711330EC7F}" type="pres">
      <dgm:prSet presAssocID="{F720BB20-8703-4765-8C9D-BC1C516FD28E}" presName="vertFlow" presStyleCnt="0"/>
      <dgm:spPr/>
    </dgm:pt>
    <dgm:pt modelId="{50A552BA-D829-4EC8-BB4D-F4656DB5DD30}" type="pres">
      <dgm:prSet presAssocID="{F720BB20-8703-4765-8C9D-BC1C516FD28E}" presName="header" presStyleLbl="node1" presStyleIdx="3" presStyleCnt="5" custLinFactNeighborX="345" custLinFactNeighborY="4762"/>
      <dgm:spPr/>
    </dgm:pt>
    <dgm:pt modelId="{21697390-75CC-411D-8652-E2CC788667E7}" type="pres">
      <dgm:prSet presAssocID="{26638995-BBEE-4876-AC4F-73D5B1D7C4A2}" presName="parTrans" presStyleLbl="sibTrans2D1" presStyleIdx="6" presStyleCnt="9"/>
      <dgm:spPr/>
    </dgm:pt>
    <dgm:pt modelId="{0DB46D9B-2D4E-4927-8EEA-E13B7589637E}" type="pres">
      <dgm:prSet presAssocID="{2D412B8A-47A7-4184-B008-860FDD6B19BD}" presName="child" presStyleLbl="alignAccFollowNode1" presStyleIdx="6" presStyleCnt="9">
        <dgm:presLayoutVars>
          <dgm:chMax val="0"/>
          <dgm:bulletEnabled val="1"/>
        </dgm:presLayoutVars>
      </dgm:prSet>
      <dgm:spPr/>
    </dgm:pt>
    <dgm:pt modelId="{1B315280-2909-46C8-8FFB-8B0997058F08}" type="pres">
      <dgm:prSet presAssocID="{F720BB20-8703-4765-8C9D-BC1C516FD28E}" presName="hSp" presStyleCnt="0"/>
      <dgm:spPr/>
    </dgm:pt>
    <dgm:pt modelId="{DF15BE5C-03A6-4EE8-BFAE-2B15E0F002B3}" type="pres">
      <dgm:prSet presAssocID="{919F8307-C7C2-4A45-BFE2-8B14E2B40966}" presName="vertFlow" presStyleCnt="0"/>
      <dgm:spPr/>
    </dgm:pt>
    <dgm:pt modelId="{19744E2B-B352-483A-B78E-D76BFA8F3953}" type="pres">
      <dgm:prSet presAssocID="{919F8307-C7C2-4A45-BFE2-8B14E2B40966}" presName="header" presStyleLbl="node1" presStyleIdx="4" presStyleCnt="5"/>
      <dgm:spPr/>
    </dgm:pt>
    <dgm:pt modelId="{169AE17C-8E4A-46CD-A4B7-C8A5FDB93144}" type="pres">
      <dgm:prSet presAssocID="{82A9557A-0AED-4549-B0C7-2E7CD485CB73}" presName="parTrans" presStyleLbl="sibTrans2D1" presStyleIdx="7" presStyleCnt="9"/>
      <dgm:spPr/>
    </dgm:pt>
    <dgm:pt modelId="{BCAF6471-A343-4469-B646-9EB675E581A2}" type="pres">
      <dgm:prSet presAssocID="{A212C4C1-7653-4519-A2EC-FE1852877066}" presName="child" presStyleLbl="alignAccFollowNode1" presStyleIdx="7" presStyleCnt="9">
        <dgm:presLayoutVars>
          <dgm:chMax val="0"/>
          <dgm:bulletEnabled val="1"/>
        </dgm:presLayoutVars>
      </dgm:prSet>
      <dgm:spPr/>
    </dgm:pt>
    <dgm:pt modelId="{84B8A863-A098-4CC9-9206-57B4F4F9217B}" type="pres">
      <dgm:prSet presAssocID="{15420D2A-BBAD-4021-9BDE-EB8DE12E2DD2}" presName="sibTrans" presStyleLbl="sibTrans2D1" presStyleIdx="8" presStyleCnt="9"/>
      <dgm:spPr/>
    </dgm:pt>
    <dgm:pt modelId="{75C81FBC-D6FB-40D6-A753-5FDCF746B977}" type="pres">
      <dgm:prSet presAssocID="{D4CB8187-9A93-488F-BBF2-AA5D0DC049EC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CC82F606-7279-46A4-B1DE-A915F7BCEE98}" srcId="{F720BB20-8703-4765-8C9D-BC1C516FD28E}" destId="{2D412B8A-47A7-4184-B008-860FDD6B19BD}" srcOrd="0" destOrd="0" parTransId="{26638995-BBEE-4876-AC4F-73D5B1D7C4A2}" sibTransId="{2D7CE819-B290-419F-A54E-C98D703DC223}"/>
    <dgm:cxn modelId="{D8F77D19-5C2E-48A1-A714-023E9E541930}" type="presOf" srcId="{2D412B8A-47A7-4184-B008-860FDD6B19BD}" destId="{0DB46D9B-2D4E-4927-8EEA-E13B7589637E}" srcOrd="0" destOrd="0" presId="urn:microsoft.com/office/officeart/2005/8/layout/lProcess1"/>
    <dgm:cxn modelId="{4324C31E-EB27-4E74-8C34-8CE2B0CFEBC5}" type="presOf" srcId="{7B583AFE-894C-435B-AC6A-35CA35F6CCA1}" destId="{6AE6C4DF-5740-43F6-A9CB-0003C6C31973}" srcOrd="0" destOrd="0" presId="urn:microsoft.com/office/officeart/2005/8/layout/lProcess1"/>
    <dgm:cxn modelId="{5BA1A41F-0943-4073-940D-B77D5DACC0B2}" type="presOf" srcId="{82A9557A-0AED-4549-B0C7-2E7CD485CB73}" destId="{169AE17C-8E4A-46CD-A4B7-C8A5FDB93144}" srcOrd="0" destOrd="0" presId="urn:microsoft.com/office/officeart/2005/8/layout/lProcess1"/>
    <dgm:cxn modelId="{F686A926-529F-4B50-A239-83A6F56297E4}" type="presOf" srcId="{E4017A18-F17F-49A9-9E38-0859AB632F90}" destId="{10A401AE-4342-4811-8C0B-57FE8CE5BA85}" srcOrd="0" destOrd="0" presId="urn:microsoft.com/office/officeart/2005/8/layout/lProcess1"/>
    <dgm:cxn modelId="{EE386227-6D05-444F-A220-360CC67FE037}" type="presOf" srcId="{BCB82D44-3FE1-4AB0-93E5-D8D9D5CB0711}" destId="{625CD5D0-882D-469C-B7FD-16CAF04D0331}" srcOrd="0" destOrd="0" presId="urn:microsoft.com/office/officeart/2005/8/layout/lProcess1"/>
    <dgm:cxn modelId="{2BE9182A-87CC-4540-803A-2FCED84D8E41}" srcId="{2319EDE2-4697-411E-BB48-AB66A1A77E79}" destId="{807D79D7-A369-4D87-9307-A46FA35EA66F}" srcOrd="1" destOrd="0" parTransId="{7036217D-3700-45EF-8843-539F5B53645A}" sibTransId="{0C362E95-7230-4792-8607-08E9F1B60832}"/>
    <dgm:cxn modelId="{57F8233E-562C-4EF9-BB7B-3042D3E42CDB}" type="presOf" srcId="{BC973830-0CF8-4230-90AE-A1898C787A7A}" destId="{86643F28-3C71-49ED-B668-FD396C6CC233}" srcOrd="0" destOrd="0" presId="urn:microsoft.com/office/officeart/2005/8/layout/lProcess1"/>
    <dgm:cxn modelId="{C783A65E-1618-4C0D-8F5F-A616FFEEA78C}" type="presOf" srcId="{A01F36C0-62C8-4F54-9571-A2612A9887E5}" destId="{5C6C3027-6046-47B7-81EB-7CFBC19D53D2}" srcOrd="0" destOrd="0" presId="urn:microsoft.com/office/officeart/2005/8/layout/lProcess1"/>
    <dgm:cxn modelId="{710C2542-B395-4E86-A4D3-433B44764BED}" srcId="{807D79D7-A369-4D87-9307-A46FA35EA66F}" destId="{1FDCDE33-3711-4493-AA06-BA4F2D13A089}" srcOrd="0" destOrd="0" parTransId="{5207DC40-49EC-4EF9-8E5B-78DDA2CF87A0}" sibTransId="{BCB82D44-3FE1-4AB0-93E5-D8D9D5CB0711}"/>
    <dgm:cxn modelId="{09A5D943-3C6F-4023-B955-12E4BA2FCB05}" type="presOf" srcId="{26638995-BBEE-4876-AC4F-73D5B1D7C4A2}" destId="{21697390-75CC-411D-8652-E2CC788667E7}" srcOrd="0" destOrd="0" presId="urn:microsoft.com/office/officeart/2005/8/layout/lProcess1"/>
    <dgm:cxn modelId="{4CA20B4D-7320-45B9-B39C-D33FF217C582}" type="presOf" srcId="{F720BB20-8703-4765-8C9D-BC1C516FD28E}" destId="{50A552BA-D829-4EC8-BB4D-F4656DB5DD30}" srcOrd="0" destOrd="0" presId="urn:microsoft.com/office/officeart/2005/8/layout/lProcess1"/>
    <dgm:cxn modelId="{5A729B70-C78F-438B-AC92-9F8A2A8F6140}" srcId="{807D79D7-A369-4D87-9307-A46FA35EA66F}" destId="{7B583AFE-894C-435B-AC6A-35CA35F6CCA1}" srcOrd="1" destOrd="0" parTransId="{12E33BE4-2F77-4FB9-A995-F3A544C645A4}" sibTransId="{B47F5B1F-D535-4A5E-A3DA-EAA8EE3436B6}"/>
    <dgm:cxn modelId="{AA395071-A180-4D6C-A315-805BA9E955EF}" srcId="{AF129BDB-68A3-4169-85BD-8A1F9C90476C}" destId="{95904796-2B88-490A-97CB-AA82F732B047}" srcOrd="0" destOrd="0" parTransId="{28FB6723-A3CC-4741-8172-F6A53E0FE551}" sibTransId="{2CB05F18-49BE-43C7-9B0B-79B70047C805}"/>
    <dgm:cxn modelId="{FF067D51-DEA1-4E99-9019-52BF83E790B5}" type="presOf" srcId="{1FDCDE33-3711-4493-AA06-BA4F2D13A089}" destId="{464FDA36-E1EC-4B4F-9687-CD5D67926B2B}" srcOrd="0" destOrd="0" presId="urn:microsoft.com/office/officeart/2005/8/layout/lProcess1"/>
    <dgm:cxn modelId="{438DC871-0F9D-4F7F-977B-D98C84664CF3}" type="presOf" srcId="{129D3C28-8F32-4D28-8C92-17B8D4209F81}" destId="{DE6B18F2-E629-413A-BA1E-29C674FBEF2E}" srcOrd="0" destOrd="0" presId="urn:microsoft.com/office/officeart/2005/8/layout/lProcess1"/>
    <dgm:cxn modelId="{A429BF73-494B-4DC1-8E4B-72AFDCAB408D}" type="presOf" srcId="{15420D2A-BBAD-4021-9BDE-EB8DE12E2DD2}" destId="{84B8A863-A098-4CC9-9206-57B4F4F9217B}" srcOrd="0" destOrd="0" presId="urn:microsoft.com/office/officeart/2005/8/layout/lProcess1"/>
    <dgm:cxn modelId="{92ED8554-A256-4F07-AFF4-4E596979F662}" srcId="{919F8307-C7C2-4A45-BFE2-8B14E2B40966}" destId="{D4CB8187-9A93-488F-BBF2-AA5D0DC049EC}" srcOrd="1" destOrd="0" parTransId="{11A7ACE8-5D43-4A72-9768-50CF0C909092}" sibTransId="{975A03F6-F380-4034-9572-7BC798D656AB}"/>
    <dgm:cxn modelId="{12E6DB75-ABF0-4092-AEC3-3C9CD44657C1}" srcId="{A01F36C0-62C8-4F54-9571-A2612A9887E5}" destId="{E4017A18-F17F-49A9-9E38-0859AB632F90}" srcOrd="1" destOrd="0" parTransId="{51E9611C-D87D-42AA-A855-E55DA3D85A7D}" sibTransId="{940F26FD-BC27-4295-9132-0745E1E144BC}"/>
    <dgm:cxn modelId="{D6E15256-70FC-4F9E-A68F-7E0980F9362F}" type="presOf" srcId="{95904796-2B88-490A-97CB-AA82F732B047}" destId="{D05F56C3-83C1-4FE1-8632-DCB7852E3366}" srcOrd="0" destOrd="0" presId="urn:microsoft.com/office/officeart/2005/8/layout/lProcess1"/>
    <dgm:cxn modelId="{8587935A-2918-4B00-A82C-317E4DF774C3}" type="presOf" srcId="{2CB05F18-49BE-43C7-9B0B-79B70047C805}" destId="{3C0DE9CC-2914-498B-A23E-965E157CC3B3}" srcOrd="0" destOrd="0" presId="urn:microsoft.com/office/officeart/2005/8/layout/lProcess1"/>
    <dgm:cxn modelId="{965CDF7D-E0DD-4E0A-86FC-A8E02A67D9E2}" srcId="{2319EDE2-4697-411E-BB48-AB66A1A77E79}" destId="{AF129BDB-68A3-4169-85BD-8A1F9C90476C}" srcOrd="2" destOrd="0" parTransId="{BC4613AB-1B84-4B04-B2A5-7050CE2F4D0D}" sibTransId="{30C22395-5F37-47A3-9E2F-84AF426CE941}"/>
    <dgm:cxn modelId="{3EEE1B7F-4124-4142-A9DB-4D10DD2EFB51}" type="presOf" srcId="{2319EDE2-4697-411E-BB48-AB66A1A77E79}" destId="{F2FEB888-A2A4-472A-BD2F-7443D92A9136}" srcOrd="0" destOrd="0" presId="urn:microsoft.com/office/officeart/2005/8/layout/lProcess1"/>
    <dgm:cxn modelId="{77D4E37F-88AE-4F3E-B1FC-CA38A2961316}" type="presOf" srcId="{5207DC40-49EC-4EF9-8E5B-78DDA2CF87A0}" destId="{4575FF56-A725-41B3-82A3-F263AC2B7740}" srcOrd="0" destOrd="0" presId="urn:microsoft.com/office/officeart/2005/8/layout/lProcess1"/>
    <dgm:cxn modelId="{B9FFA8A7-E6E3-426D-A077-0AB994C70FFB}" type="presOf" srcId="{28FB6723-A3CC-4741-8172-F6A53E0FE551}" destId="{8EFA49EF-E697-45B3-8A3C-F0D4C25A06E1}" srcOrd="0" destOrd="0" presId="urn:microsoft.com/office/officeart/2005/8/layout/lProcess1"/>
    <dgm:cxn modelId="{33D951A8-D7D9-4F38-A8D3-A7E7591550ED}" srcId="{AF129BDB-68A3-4169-85BD-8A1F9C90476C}" destId="{BC973830-0CF8-4230-90AE-A1898C787A7A}" srcOrd="1" destOrd="0" parTransId="{49BFB29C-D1BC-4CF2-802E-9B8023AEC418}" sibTransId="{5CD4AE9E-BD4A-4638-8956-2FC5EA233674}"/>
    <dgm:cxn modelId="{ABB3F1AA-7AB9-4DE9-A281-BB7FE73AC781}" type="presOf" srcId="{9CBEBD36-A31C-4C6A-85B9-1ACBCCEA85CD}" destId="{B4C0CAD5-F7FA-4ED6-9E68-9954735A8B3B}" srcOrd="0" destOrd="0" presId="urn:microsoft.com/office/officeart/2005/8/layout/lProcess1"/>
    <dgm:cxn modelId="{051249AF-18BE-4BD2-A7B6-754FD2183963}" type="presOf" srcId="{A212C4C1-7653-4519-A2EC-FE1852877066}" destId="{BCAF6471-A343-4469-B646-9EB675E581A2}" srcOrd="0" destOrd="0" presId="urn:microsoft.com/office/officeart/2005/8/layout/lProcess1"/>
    <dgm:cxn modelId="{CA481BB2-799D-4545-96BD-E89F6AD4678F}" type="presOf" srcId="{807D79D7-A369-4D87-9307-A46FA35EA66F}" destId="{AC8C4867-9BE2-45D0-896A-111767D10F58}" srcOrd="0" destOrd="0" presId="urn:microsoft.com/office/officeart/2005/8/layout/lProcess1"/>
    <dgm:cxn modelId="{176559BB-4172-431B-9F44-7265BD48942D}" srcId="{2319EDE2-4697-411E-BB48-AB66A1A77E79}" destId="{A01F36C0-62C8-4F54-9571-A2612A9887E5}" srcOrd="0" destOrd="0" parTransId="{DB0E7873-9B7F-43F8-ABF9-5137073F4D43}" sibTransId="{48F23EB5-9BA4-4EA1-A225-BD530DCA9F9B}"/>
    <dgm:cxn modelId="{C70C22BF-DB9B-4A6A-8F1B-33E774E57BC1}" srcId="{2319EDE2-4697-411E-BB48-AB66A1A77E79}" destId="{F720BB20-8703-4765-8C9D-BC1C516FD28E}" srcOrd="3" destOrd="0" parTransId="{6F381C20-E216-430A-9A37-1034E26AA87C}" sibTransId="{B50BEFF5-B522-43DB-9D69-9ACBEF2BA6C6}"/>
    <dgm:cxn modelId="{892C85C5-3803-44CA-849F-391807C550A9}" type="presOf" srcId="{919F8307-C7C2-4A45-BFE2-8B14E2B40966}" destId="{19744E2B-B352-483A-B78E-D76BFA8F3953}" srcOrd="0" destOrd="0" presId="urn:microsoft.com/office/officeart/2005/8/layout/lProcess1"/>
    <dgm:cxn modelId="{E95EF5C7-76CB-4D51-95A9-508351C5207A}" srcId="{A01F36C0-62C8-4F54-9571-A2612A9887E5}" destId="{D5DFE5C9-6B4E-4F67-9C7B-60103BB35A8B}" srcOrd="0" destOrd="0" parTransId="{129D3C28-8F32-4D28-8C92-17B8D4209F81}" sibTransId="{9CBEBD36-A31C-4C6A-85B9-1ACBCCEA85CD}"/>
    <dgm:cxn modelId="{1CBC5FCD-94B8-4925-8739-6717A5B38E98}" type="presOf" srcId="{D4CB8187-9A93-488F-BBF2-AA5D0DC049EC}" destId="{75C81FBC-D6FB-40D6-A753-5FDCF746B977}" srcOrd="0" destOrd="0" presId="urn:microsoft.com/office/officeart/2005/8/layout/lProcess1"/>
    <dgm:cxn modelId="{467424DB-9643-444B-AE25-0F7D90D3B0DA}" type="presOf" srcId="{AF129BDB-68A3-4169-85BD-8A1F9C90476C}" destId="{986AEC0D-6412-4B74-BB81-C4BE4A5736EB}" srcOrd="0" destOrd="0" presId="urn:microsoft.com/office/officeart/2005/8/layout/lProcess1"/>
    <dgm:cxn modelId="{4A9649E9-08A8-41EE-88A6-4DF39D4AC1BF}" srcId="{919F8307-C7C2-4A45-BFE2-8B14E2B40966}" destId="{A212C4C1-7653-4519-A2EC-FE1852877066}" srcOrd="0" destOrd="0" parTransId="{82A9557A-0AED-4549-B0C7-2E7CD485CB73}" sibTransId="{15420D2A-BBAD-4021-9BDE-EB8DE12E2DD2}"/>
    <dgm:cxn modelId="{8DE4A3ED-68B5-41E6-835D-398D0329FCB8}" srcId="{2319EDE2-4697-411E-BB48-AB66A1A77E79}" destId="{919F8307-C7C2-4A45-BFE2-8B14E2B40966}" srcOrd="4" destOrd="0" parTransId="{62FD1A4E-C19C-430B-A9A2-C079FE987D24}" sibTransId="{CC17E381-179D-4F57-8D98-9903B5FF85B6}"/>
    <dgm:cxn modelId="{4900CDF5-C14C-4CE4-9C7F-045E7B772638}" type="presOf" srcId="{D5DFE5C9-6B4E-4F67-9C7B-60103BB35A8B}" destId="{54104BB4-EAAA-49BF-8CF2-8453086AB7BA}" srcOrd="0" destOrd="0" presId="urn:microsoft.com/office/officeart/2005/8/layout/lProcess1"/>
    <dgm:cxn modelId="{47FF8AC7-82FB-445A-82A8-0B210BF86589}" type="presParOf" srcId="{F2FEB888-A2A4-472A-BD2F-7443D92A9136}" destId="{65A3383E-70DE-4B18-9933-1757327CCAEA}" srcOrd="0" destOrd="0" presId="urn:microsoft.com/office/officeart/2005/8/layout/lProcess1"/>
    <dgm:cxn modelId="{C0ED2D5D-918E-43A0-B1A0-5381140C9629}" type="presParOf" srcId="{65A3383E-70DE-4B18-9933-1757327CCAEA}" destId="{5C6C3027-6046-47B7-81EB-7CFBC19D53D2}" srcOrd="0" destOrd="0" presId="urn:microsoft.com/office/officeart/2005/8/layout/lProcess1"/>
    <dgm:cxn modelId="{59254B10-487D-4880-B895-EB206BDEA046}" type="presParOf" srcId="{65A3383E-70DE-4B18-9933-1757327CCAEA}" destId="{DE6B18F2-E629-413A-BA1E-29C674FBEF2E}" srcOrd="1" destOrd="0" presId="urn:microsoft.com/office/officeart/2005/8/layout/lProcess1"/>
    <dgm:cxn modelId="{C2E4780A-44F2-4674-AD7C-E78C1E9D1244}" type="presParOf" srcId="{65A3383E-70DE-4B18-9933-1757327CCAEA}" destId="{54104BB4-EAAA-49BF-8CF2-8453086AB7BA}" srcOrd="2" destOrd="0" presId="urn:microsoft.com/office/officeart/2005/8/layout/lProcess1"/>
    <dgm:cxn modelId="{C9393231-DFFD-4F16-BBFF-26CCCCD4A2A9}" type="presParOf" srcId="{65A3383E-70DE-4B18-9933-1757327CCAEA}" destId="{B4C0CAD5-F7FA-4ED6-9E68-9954735A8B3B}" srcOrd="3" destOrd="0" presId="urn:microsoft.com/office/officeart/2005/8/layout/lProcess1"/>
    <dgm:cxn modelId="{03F22F61-3825-4B0C-A567-9992F11380EE}" type="presParOf" srcId="{65A3383E-70DE-4B18-9933-1757327CCAEA}" destId="{10A401AE-4342-4811-8C0B-57FE8CE5BA85}" srcOrd="4" destOrd="0" presId="urn:microsoft.com/office/officeart/2005/8/layout/lProcess1"/>
    <dgm:cxn modelId="{FECD65F2-EE48-4732-B429-3ACA8CBBB338}" type="presParOf" srcId="{F2FEB888-A2A4-472A-BD2F-7443D92A9136}" destId="{83FF477B-E926-4403-B6B3-0F355036B0BF}" srcOrd="1" destOrd="0" presId="urn:microsoft.com/office/officeart/2005/8/layout/lProcess1"/>
    <dgm:cxn modelId="{6C1C4F40-9B5D-41DA-9EBA-8E42C0840654}" type="presParOf" srcId="{F2FEB888-A2A4-472A-BD2F-7443D92A9136}" destId="{874BE9A8-B590-4A19-BD0B-0C48964CF56B}" srcOrd="2" destOrd="0" presId="urn:microsoft.com/office/officeart/2005/8/layout/lProcess1"/>
    <dgm:cxn modelId="{D218BCCC-FB5F-41A0-A8D8-1AECDD9053A3}" type="presParOf" srcId="{874BE9A8-B590-4A19-BD0B-0C48964CF56B}" destId="{AC8C4867-9BE2-45D0-896A-111767D10F58}" srcOrd="0" destOrd="0" presId="urn:microsoft.com/office/officeart/2005/8/layout/lProcess1"/>
    <dgm:cxn modelId="{FE3E0B7F-9564-48C4-8905-B6108D73118A}" type="presParOf" srcId="{874BE9A8-B590-4A19-BD0B-0C48964CF56B}" destId="{4575FF56-A725-41B3-82A3-F263AC2B7740}" srcOrd="1" destOrd="0" presId="urn:microsoft.com/office/officeart/2005/8/layout/lProcess1"/>
    <dgm:cxn modelId="{26437007-94C9-4618-8C2E-34CF2CE718AD}" type="presParOf" srcId="{874BE9A8-B590-4A19-BD0B-0C48964CF56B}" destId="{464FDA36-E1EC-4B4F-9687-CD5D67926B2B}" srcOrd="2" destOrd="0" presId="urn:microsoft.com/office/officeart/2005/8/layout/lProcess1"/>
    <dgm:cxn modelId="{95B0B104-2BA4-46A5-8C93-3B85AC3F74B8}" type="presParOf" srcId="{874BE9A8-B590-4A19-BD0B-0C48964CF56B}" destId="{625CD5D0-882D-469C-B7FD-16CAF04D0331}" srcOrd="3" destOrd="0" presId="urn:microsoft.com/office/officeart/2005/8/layout/lProcess1"/>
    <dgm:cxn modelId="{8104FFBB-C7DE-4B19-9145-DF61C6BDA229}" type="presParOf" srcId="{874BE9A8-B590-4A19-BD0B-0C48964CF56B}" destId="{6AE6C4DF-5740-43F6-A9CB-0003C6C31973}" srcOrd="4" destOrd="0" presId="urn:microsoft.com/office/officeart/2005/8/layout/lProcess1"/>
    <dgm:cxn modelId="{488D4400-EEE9-4081-845B-B3099BF4E9DE}" type="presParOf" srcId="{F2FEB888-A2A4-472A-BD2F-7443D92A9136}" destId="{DDB2B1A2-B1B3-4B2F-8E38-65EF9503F0B3}" srcOrd="3" destOrd="0" presId="urn:microsoft.com/office/officeart/2005/8/layout/lProcess1"/>
    <dgm:cxn modelId="{6E09C9E3-EDA3-4572-B7AA-340B9BF79866}" type="presParOf" srcId="{F2FEB888-A2A4-472A-BD2F-7443D92A9136}" destId="{2B08040D-A006-48CF-9AA7-203CA0A081E4}" srcOrd="4" destOrd="0" presId="urn:microsoft.com/office/officeart/2005/8/layout/lProcess1"/>
    <dgm:cxn modelId="{47B8DA00-CDBE-4767-AD7E-74CF019658A6}" type="presParOf" srcId="{2B08040D-A006-48CF-9AA7-203CA0A081E4}" destId="{986AEC0D-6412-4B74-BB81-C4BE4A5736EB}" srcOrd="0" destOrd="0" presId="urn:microsoft.com/office/officeart/2005/8/layout/lProcess1"/>
    <dgm:cxn modelId="{C4B1CF9F-39BE-4C8D-AB0A-6D8235677158}" type="presParOf" srcId="{2B08040D-A006-48CF-9AA7-203CA0A081E4}" destId="{8EFA49EF-E697-45B3-8A3C-F0D4C25A06E1}" srcOrd="1" destOrd="0" presId="urn:microsoft.com/office/officeart/2005/8/layout/lProcess1"/>
    <dgm:cxn modelId="{C6EBBED1-D4D6-4C34-8263-AA26F29E70EE}" type="presParOf" srcId="{2B08040D-A006-48CF-9AA7-203CA0A081E4}" destId="{D05F56C3-83C1-4FE1-8632-DCB7852E3366}" srcOrd="2" destOrd="0" presId="urn:microsoft.com/office/officeart/2005/8/layout/lProcess1"/>
    <dgm:cxn modelId="{716E54D8-8811-475E-A5F7-DA931B7ACCE3}" type="presParOf" srcId="{2B08040D-A006-48CF-9AA7-203CA0A081E4}" destId="{3C0DE9CC-2914-498B-A23E-965E157CC3B3}" srcOrd="3" destOrd="0" presId="urn:microsoft.com/office/officeart/2005/8/layout/lProcess1"/>
    <dgm:cxn modelId="{41B73EBD-409A-4E90-BCEF-09E600FD73CF}" type="presParOf" srcId="{2B08040D-A006-48CF-9AA7-203CA0A081E4}" destId="{86643F28-3C71-49ED-B668-FD396C6CC233}" srcOrd="4" destOrd="0" presId="urn:microsoft.com/office/officeart/2005/8/layout/lProcess1"/>
    <dgm:cxn modelId="{A3B1551C-2E6B-47F5-9E77-2FA943EE384C}" type="presParOf" srcId="{F2FEB888-A2A4-472A-BD2F-7443D92A9136}" destId="{41CCB674-2253-4885-ADF5-CCB766C5170A}" srcOrd="5" destOrd="0" presId="urn:microsoft.com/office/officeart/2005/8/layout/lProcess1"/>
    <dgm:cxn modelId="{FBF2A271-4E86-4359-98B6-F2215E6FF146}" type="presParOf" srcId="{F2FEB888-A2A4-472A-BD2F-7443D92A9136}" destId="{4373F2FC-8901-4EC5-B9E9-2D711330EC7F}" srcOrd="6" destOrd="0" presId="urn:microsoft.com/office/officeart/2005/8/layout/lProcess1"/>
    <dgm:cxn modelId="{B201A729-FE8F-4C89-AB57-87F1552AFF67}" type="presParOf" srcId="{4373F2FC-8901-4EC5-B9E9-2D711330EC7F}" destId="{50A552BA-D829-4EC8-BB4D-F4656DB5DD30}" srcOrd="0" destOrd="0" presId="urn:microsoft.com/office/officeart/2005/8/layout/lProcess1"/>
    <dgm:cxn modelId="{E75F2023-B31B-488E-8997-81B5E7B9F956}" type="presParOf" srcId="{4373F2FC-8901-4EC5-B9E9-2D711330EC7F}" destId="{21697390-75CC-411D-8652-E2CC788667E7}" srcOrd="1" destOrd="0" presId="urn:microsoft.com/office/officeart/2005/8/layout/lProcess1"/>
    <dgm:cxn modelId="{77F27AE3-EB02-4439-BA28-33286A925659}" type="presParOf" srcId="{4373F2FC-8901-4EC5-B9E9-2D711330EC7F}" destId="{0DB46D9B-2D4E-4927-8EEA-E13B7589637E}" srcOrd="2" destOrd="0" presId="urn:microsoft.com/office/officeart/2005/8/layout/lProcess1"/>
    <dgm:cxn modelId="{80D82C31-5126-4504-8EB8-23B6C468D8E2}" type="presParOf" srcId="{F2FEB888-A2A4-472A-BD2F-7443D92A9136}" destId="{1B315280-2909-46C8-8FFB-8B0997058F08}" srcOrd="7" destOrd="0" presId="urn:microsoft.com/office/officeart/2005/8/layout/lProcess1"/>
    <dgm:cxn modelId="{01832B23-EF8F-4E04-8DB5-67F69D0BE12E}" type="presParOf" srcId="{F2FEB888-A2A4-472A-BD2F-7443D92A9136}" destId="{DF15BE5C-03A6-4EE8-BFAE-2B15E0F002B3}" srcOrd="8" destOrd="0" presId="urn:microsoft.com/office/officeart/2005/8/layout/lProcess1"/>
    <dgm:cxn modelId="{66975D81-8814-4487-9BA2-013033E87BE1}" type="presParOf" srcId="{DF15BE5C-03A6-4EE8-BFAE-2B15E0F002B3}" destId="{19744E2B-B352-483A-B78E-D76BFA8F3953}" srcOrd="0" destOrd="0" presId="urn:microsoft.com/office/officeart/2005/8/layout/lProcess1"/>
    <dgm:cxn modelId="{7553B898-826D-40B4-AD3B-BA67F690B07C}" type="presParOf" srcId="{DF15BE5C-03A6-4EE8-BFAE-2B15E0F002B3}" destId="{169AE17C-8E4A-46CD-A4B7-C8A5FDB93144}" srcOrd="1" destOrd="0" presId="urn:microsoft.com/office/officeart/2005/8/layout/lProcess1"/>
    <dgm:cxn modelId="{F1B075FB-EDB0-4BE8-805E-D4D672243823}" type="presParOf" srcId="{DF15BE5C-03A6-4EE8-BFAE-2B15E0F002B3}" destId="{BCAF6471-A343-4469-B646-9EB675E581A2}" srcOrd="2" destOrd="0" presId="urn:microsoft.com/office/officeart/2005/8/layout/lProcess1"/>
    <dgm:cxn modelId="{7787ABE5-F640-48C8-AC46-D0E4AB304D47}" type="presParOf" srcId="{DF15BE5C-03A6-4EE8-BFAE-2B15E0F002B3}" destId="{84B8A863-A098-4CC9-9206-57B4F4F9217B}" srcOrd="3" destOrd="0" presId="urn:microsoft.com/office/officeart/2005/8/layout/lProcess1"/>
    <dgm:cxn modelId="{8D44C5C0-6E0D-450E-8DF3-A76EA394291C}" type="presParOf" srcId="{DF15BE5C-03A6-4EE8-BFAE-2B15E0F002B3}" destId="{75C81FBC-D6FB-40D6-A753-5FDCF746B97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8968C-3108-4780-8DF9-B3AB12A55F50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Stage 1</a:t>
          </a:r>
        </a:p>
      </dsp:txBody>
      <dsp:txXfrm rot="-5400000">
        <a:off x="1" y="339270"/>
        <a:ext cx="675222" cy="289381"/>
      </dsp:txXfrm>
    </dsp:sp>
    <dsp:sp modelId="{2360F060-B57F-4841-A0AA-20C3360FFFA9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Collect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Check </a:t>
          </a:r>
          <a:r>
            <a:rPr lang="en-US" sz="1100" kern="1200" dirty="0" err="1"/>
            <a:t>Dataframe</a:t>
          </a:r>
          <a:r>
            <a:rPr lang="en-US" sz="1100" kern="1200" dirty="0"/>
            <a:t> for Errors/Missing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Git Repository</a:t>
          </a:r>
        </a:p>
      </dsp:txBody>
      <dsp:txXfrm rot="-5400000">
        <a:off x="675223" y="32266"/>
        <a:ext cx="9809770" cy="565778"/>
      </dsp:txXfrm>
    </dsp:sp>
    <dsp:sp modelId="{1B030B31-3F7B-44E5-ABAF-F90A394067FD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Stage 2</a:t>
          </a:r>
        </a:p>
      </dsp:txBody>
      <dsp:txXfrm rot="-5400000">
        <a:off x="1" y="1185123"/>
        <a:ext cx="675222" cy="289381"/>
      </dsp:txXfrm>
    </dsp:sp>
    <dsp:sp modelId="{05EC5E38-2303-425C-8DD6-AD0D2E990C80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</a:t>
          </a:r>
          <a:r>
            <a:rPr lang="en-US" sz="1100" kern="1200" dirty="0" err="1"/>
            <a:t>Dataframe</a:t>
          </a:r>
          <a:r>
            <a:rPr lang="en-US" sz="1100" kern="1200" dirty="0"/>
            <a:t> to Postgres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Setup app.py that connects to </a:t>
          </a:r>
          <a:r>
            <a:rPr lang="en-US" sz="1100" kern="1200" dirty="0" err="1"/>
            <a:t>PostgresSQL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Direct data to index.html</a:t>
          </a:r>
        </a:p>
      </dsp:txBody>
      <dsp:txXfrm rot="-5400000">
        <a:off x="675223" y="878120"/>
        <a:ext cx="9809770" cy="565778"/>
      </dsp:txXfrm>
    </dsp:sp>
    <dsp:sp modelId="{0C1689DA-792D-440B-AE6B-00930A97D050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Stage 3</a:t>
          </a:r>
        </a:p>
      </dsp:txBody>
      <dsp:txXfrm rot="-5400000">
        <a:off x="1" y="2030977"/>
        <a:ext cx="675222" cy="289381"/>
      </dsp:txXfrm>
    </dsp:sp>
    <dsp:sp modelId="{C4CC05E4-7DEE-4242-A7E7-5E9AB3B83186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index.html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Style with </a:t>
          </a:r>
          <a:r>
            <a:rPr lang="en-US" sz="1100" kern="1200" dirty="0" err="1"/>
            <a:t>css</a:t>
          </a:r>
          <a:r>
            <a:rPr lang="en-US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interaction with </a:t>
          </a:r>
          <a:r>
            <a:rPr lang="en-US" sz="1100" kern="1200" dirty="0" err="1"/>
            <a:t>js</a:t>
          </a:r>
          <a:endParaRPr lang="en-US" sz="1100" kern="1200" dirty="0"/>
        </a:p>
      </dsp:txBody>
      <dsp:txXfrm rot="-5400000">
        <a:off x="675223" y="1723974"/>
        <a:ext cx="9809770" cy="565778"/>
      </dsp:txXfrm>
    </dsp:sp>
    <dsp:sp modelId="{C285DD00-E45D-476B-9CB4-14FB239FEE87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Stage 4</a:t>
          </a:r>
        </a:p>
      </dsp:txBody>
      <dsp:txXfrm rot="-5400000">
        <a:off x="1" y="2876831"/>
        <a:ext cx="675222" cy="289381"/>
      </dsp:txXfrm>
    </dsp:sp>
    <dsp:sp modelId="{2EFE588A-0B18-4B41-A9F4-C56BD0BD4136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Change out database connection information with Heroku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Push git repository to Heroku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data to Heroku </a:t>
          </a:r>
          <a:r>
            <a:rPr lang="en-US" sz="1100" kern="1200" dirty="0" err="1"/>
            <a:t>PosgresSQL</a:t>
          </a:r>
          <a:r>
            <a:rPr lang="en-US" sz="1100" kern="1200" dirty="0"/>
            <a:t> </a:t>
          </a:r>
        </a:p>
      </dsp:txBody>
      <dsp:txXfrm rot="-5400000">
        <a:off x="675223" y="2569828"/>
        <a:ext cx="9809770" cy="565778"/>
      </dsp:txXfrm>
    </dsp:sp>
    <dsp:sp modelId="{075C60ED-2849-4DFD-8CE5-A34EB541E6D0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Stage 5</a:t>
          </a:r>
        </a:p>
      </dsp:txBody>
      <dsp:txXfrm rot="-5400000">
        <a:off x="1" y="3722685"/>
        <a:ext cx="675222" cy="289381"/>
      </dsp:txXfrm>
    </dsp:sp>
    <dsp:sp modelId="{ED4124CF-F9D3-4F9B-A9F6-5DEF305E8CC4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page</a:t>
          </a:r>
        </a:p>
      </dsp:txBody>
      <dsp:txXfrm rot="-5400000">
        <a:off x="675223" y="3415682"/>
        <a:ext cx="9809770" cy="56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C3027-6046-47B7-81EB-7CFBC19D53D2}">
      <dsp:nvSpPr>
        <dsp:cNvPr id="0" name=""/>
        <dsp:cNvSpPr/>
      </dsp:nvSpPr>
      <dsp:spPr>
        <a:xfrm>
          <a:off x="1065" y="153266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Verification</a:t>
          </a:r>
        </a:p>
      </dsp:txBody>
      <dsp:txXfrm>
        <a:off x="16742" y="1548341"/>
        <a:ext cx="2109639" cy="503894"/>
      </dsp:txXfrm>
    </dsp:sp>
    <dsp:sp modelId="{DE6B18F2-E629-413A-BA1E-29C674FBEF2E}">
      <dsp:nvSpPr>
        <dsp:cNvPr id="0" name=""/>
        <dsp:cNvSpPr/>
      </dsp:nvSpPr>
      <dsp:spPr>
        <a:xfrm rot="5400000">
          <a:off x="1024728" y="2114746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04BB4-EAAA-49BF-8CF2-8453086AB7BA}">
      <dsp:nvSpPr>
        <dsp:cNvPr id="0" name=""/>
        <dsp:cNvSpPr/>
      </dsp:nvSpPr>
      <dsp:spPr>
        <a:xfrm>
          <a:off x="1065" y="2255249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data in python and do basic plotting</a:t>
          </a:r>
        </a:p>
      </dsp:txBody>
      <dsp:txXfrm>
        <a:off x="16742" y="2270926"/>
        <a:ext cx="2109639" cy="503894"/>
      </dsp:txXfrm>
    </dsp:sp>
    <dsp:sp modelId="{B4C0CAD5-F7FA-4ED6-9E68-9954735A8B3B}">
      <dsp:nvSpPr>
        <dsp:cNvPr id="0" name=""/>
        <dsp:cNvSpPr/>
      </dsp:nvSpPr>
      <dsp:spPr>
        <a:xfrm rot="5400000">
          <a:off x="1024728" y="2837331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01AE-4342-4811-8C0B-57FE8CE5BA85}">
      <dsp:nvSpPr>
        <dsp:cNvPr id="0" name=""/>
        <dsp:cNvSpPr/>
      </dsp:nvSpPr>
      <dsp:spPr>
        <a:xfrm>
          <a:off x="1065" y="297783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 out the tables/graphs</a:t>
          </a:r>
        </a:p>
      </dsp:txBody>
      <dsp:txXfrm>
        <a:off x="16742" y="2993511"/>
        <a:ext cx="2109639" cy="503894"/>
      </dsp:txXfrm>
    </dsp:sp>
    <dsp:sp modelId="{AC8C4867-9BE2-45D0-896A-111767D10F58}">
      <dsp:nvSpPr>
        <dsp:cNvPr id="0" name=""/>
        <dsp:cNvSpPr/>
      </dsp:nvSpPr>
      <dsp:spPr>
        <a:xfrm>
          <a:off x="2441798" y="153266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2457475" y="1548341"/>
        <a:ext cx="2109639" cy="503894"/>
      </dsp:txXfrm>
    </dsp:sp>
    <dsp:sp modelId="{4575FF56-A725-41B3-82A3-F263AC2B7740}">
      <dsp:nvSpPr>
        <dsp:cNvPr id="0" name=""/>
        <dsp:cNvSpPr/>
      </dsp:nvSpPr>
      <dsp:spPr>
        <a:xfrm rot="5400000">
          <a:off x="3465460" y="2114746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FDA36-E1EC-4B4F-9687-CD5D67926B2B}">
      <dsp:nvSpPr>
        <dsp:cNvPr id="0" name=""/>
        <dsp:cNvSpPr/>
      </dsp:nvSpPr>
      <dsp:spPr>
        <a:xfrm>
          <a:off x="2441798" y="2255249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 </a:t>
          </a:r>
          <a:r>
            <a:rPr lang="en-US" sz="1400" kern="1200" dirty="0" err="1"/>
            <a:t>Dataframe</a:t>
          </a:r>
          <a:r>
            <a:rPr lang="en-US" sz="1400" kern="1200" dirty="0"/>
            <a:t> to Postgres</a:t>
          </a:r>
        </a:p>
      </dsp:txBody>
      <dsp:txXfrm>
        <a:off x="2457475" y="2270926"/>
        <a:ext cx="2109639" cy="503894"/>
      </dsp:txXfrm>
    </dsp:sp>
    <dsp:sp modelId="{625CD5D0-882D-469C-B7FD-16CAF04D0331}">
      <dsp:nvSpPr>
        <dsp:cNvPr id="0" name=""/>
        <dsp:cNvSpPr/>
      </dsp:nvSpPr>
      <dsp:spPr>
        <a:xfrm rot="5400000">
          <a:off x="3465460" y="2837331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6C4DF-5740-43F6-A9CB-0003C6C31973}">
      <dsp:nvSpPr>
        <dsp:cNvPr id="0" name=""/>
        <dsp:cNvSpPr/>
      </dsp:nvSpPr>
      <dsp:spPr>
        <a:xfrm>
          <a:off x="2441798" y="297783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Database connection to Postgres from app.py</a:t>
          </a:r>
        </a:p>
      </dsp:txBody>
      <dsp:txXfrm>
        <a:off x="2457475" y="2993511"/>
        <a:ext cx="2109639" cy="503894"/>
      </dsp:txXfrm>
    </dsp:sp>
    <dsp:sp modelId="{986AEC0D-6412-4B74-BB81-C4BE4A5736EB}">
      <dsp:nvSpPr>
        <dsp:cNvPr id="0" name=""/>
        <dsp:cNvSpPr/>
      </dsp:nvSpPr>
      <dsp:spPr>
        <a:xfrm>
          <a:off x="4882530" y="153266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Flask</a:t>
          </a:r>
        </a:p>
      </dsp:txBody>
      <dsp:txXfrm>
        <a:off x="4898207" y="1548341"/>
        <a:ext cx="2109639" cy="503894"/>
      </dsp:txXfrm>
    </dsp:sp>
    <dsp:sp modelId="{8EFA49EF-E697-45B3-8A3C-F0D4C25A06E1}">
      <dsp:nvSpPr>
        <dsp:cNvPr id="0" name=""/>
        <dsp:cNvSpPr/>
      </dsp:nvSpPr>
      <dsp:spPr>
        <a:xfrm rot="5400000">
          <a:off x="5906192" y="2114746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F56C3-83C1-4FE1-8632-DCB7852E3366}">
      <dsp:nvSpPr>
        <dsp:cNvPr id="0" name=""/>
        <dsp:cNvSpPr/>
      </dsp:nvSpPr>
      <dsp:spPr>
        <a:xfrm>
          <a:off x="4882530" y="2255249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routes in app.py</a:t>
          </a:r>
        </a:p>
      </dsp:txBody>
      <dsp:txXfrm>
        <a:off x="4898207" y="2270926"/>
        <a:ext cx="2109639" cy="503894"/>
      </dsp:txXfrm>
    </dsp:sp>
    <dsp:sp modelId="{3C0DE9CC-2914-498B-A23E-965E157CC3B3}">
      <dsp:nvSpPr>
        <dsp:cNvPr id="0" name=""/>
        <dsp:cNvSpPr/>
      </dsp:nvSpPr>
      <dsp:spPr>
        <a:xfrm rot="5400000">
          <a:off x="5906192" y="2837331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43F28-3C71-49ED-B668-FD396C6CC233}">
      <dsp:nvSpPr>
        <dsp:cNvPr id="0" name=""/>
        <dsp:cNvSpPr/>
      </dsp:nvSpPr>
      <dsp:spPr>
        <a:xfrm>
          <a:off x="4882530" y="297783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*Create HTML Pages</a:t>
          </a:r>
          <a:endParaRPr lang="en-US" sz="1400" kern="1200" dirty="0"/>
        </a:p>
      </dsp:txBody>
      <dsp:txXfrm>
        <a:off x="4898207" y="2993511"/>
        <a:ext cx="2109639" cy="503894"/>
      </dsp:txXfrm>
    </dsp:sp>
    <dsp:sp modelId="{50A552BA-D829-4EC8-BB4D-F4656DB5DD30}">
      <dsp:nvSpPr>
        <dsp:cNvPr id="0" name=""/>
        <dsp:cNvSpPr/>
      </dsp:nvSpPr>
      <dsp:spPr>
        <a:xfrm>
          <a:off x="7330649" y="1541585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Javascript</a:t>
          </a:r>
          <a:endParaRPr lang="en-US" sz="2300" kern="1200" dirty="0"/>
        </a:p>
      </dsp:txBody>
      <dsp:txXfrm>
        <a:off x="7346326" y="1557262"/>
        <a:ext cx="2109639" cy="503894"/>
      </dsp:txXfrm>
    </dsp:sp>
    <dsp:sp modelId="{21697390-75CC-411D-8652-E2CC788667E7}">
      <dsp:nvSpPr>
        <dsp:cNvPr id="0" name=""/>
        <dsp:cNvSpPr/>
      </dsp:nvSpPr>
      <dsp:spPr>
        <a:xfrm rot="5435579">
          <a:off x="8352846" y="2119207"/>
          <a:ext cx="89212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46D9B-2D4E-4927-8EEA-E13B7589637E}">
      <dsp:nvSpPr>
        <dsp:cNvPr id="0" name=""/>
        <dsp:cNvSpPr/>
      </dsp:nvSpPr>
      <dsp:spPr>
        <a:xfrm>
          <a:off x="7323262" y="2255249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data with D3, etc. </a:t>
          </a:r>
          <a:r>
            <a:rPr lang="en-US" sz="1400" kern="1200"/>
            <a:t>into HTML</a:t>
          </a:r>
          <a:endParaRPr lang="en-US" sz="1400" kern="1200" dirty="0"/>
        </a:p>
      </dsp:txBody>
      <dsp:txXfrm>
        <a:off x="7338939" y="2270926"/>
        <a:ext cx="2109639" cy="503894"/>
      </dsp:txXfrm>
    </dsp:sp>
    <dsp:sp modelId="{19744E2B-B352-483A-B78E-D76BFA8F3953}">
      <dsp:nvSpPr>
        <dsp:cNvPr id="0" name=""/>
        <dsp:cNvSpPr/>
      </dsp:nvSpPr>
      <dsp:spPr>
        <a:xfrm>
          <a:off x="9763994" y="153266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</a:t>
          </a:r>
        </a:p>
      </dsp:txBody>
      <dsp:txXfrm>
        <a:off x="9779671" y="1548341"/>
        <a:ext cx="2109639" cy="503894"/>
      </dsp:txXfrm>
    </dsp:sp>
    <dsp:sp modelId="{169AE17C-8E4A-46CD-A4B7-C8A5FDB93144}">
      <dsp:nvSpPr>
        <dsp:cNvPr id="0" name=""/>
        <dsp:cNvSpPr/>
      </dsp:nvSpPr>
      <dsp:spPr>
        <a:xfrm rot="5400000">
          <a:off x="10787657" y="2114746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F6471-A343-4469-B646-9EB675E581A2}">
      <dsp:nvSpPr>
        <dsp:cNvPr id="0" name=""/>
        <dsp:cNvSpPr/>
      </dsp:nvSpPr>
      <dsp:spPr>
        <a:xfrm>
          <a:off x="9763994" y="2255249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</a:t>
          </a:r>
          <a:r>
            <a:rPr lang="en-US" sz="1400" kern="1200" dirty="0" err="1"/>
            <a:t>css</a:t>
          </a:r>
          <a:endParaRPr lang="en-US" sz="1400" kern="1200" dirty="0"/>
        </a:p>
      </dsp:txBody>
      <dsp:txXfrm>
        <a:off x="9779671" y="2270926"/>
        <a:ext cx="2109639" cy="503894"/>
      </dsp:txXfrm>
    </dsp:sp>
    <dsp:sp modelId="{84B8A863-A098-4CC9-9206-57B4F4F9217B}">
      <dsp:nvSpPr>
        <dsp:cNvPr id="0" name=""/>
        <dsp:cNvSpPr/>
      </dsp:nvSpPr>
      <dsp:spPr>
        <a:xfrm rot="5400000">
          <a:off x="10787657" y="2837331"/>
          <a:ext cx="93668" cy="936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81FBC-D6FB-40D6-A753-5FDCF746B977}">
      <dsp:nvSpPr>
        <dsp:cNvPr id="0" name=""/>
        <dsp:cNvSpPr/>
      </dsp:nvSpPr>
      <dsp:spPr>
        <a:xfrm>
          <a:off x="9763994" y="2977834"/>
          <a:ext cx="2140993" cy="53524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page</a:t>
          </a:r>
        </a:p>
      </dsp:txBody>
      <dsp:txXfrm>
        <a:off x="9779671" y="2993511"/>
        <a:ext cx="2109639" cy="50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F9BE-2881-4843-A23C-EFAF68DC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FDA25-099A-495E-A0F0-510432094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80D0-5AFC-4A96-A204-52A0B10D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D77A-D3EB-41EC-9894-8ACE391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39D2-C682-4B4E-AE19-1BCA2EDE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081F-A0FC-4B6B-8476-88D5C796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2BF2-2C24-4243-AB00-6C89BB050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894C-FB7D-46A4-8408-6A0CD83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22C5-8557-47F3-AC38-F085A5CC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3A47-25D4-4D1F-ACF8-A555ED4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81434-CCCE-4EEC-AB8D-57C6C010A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B4E8-50E5-420D-B6B5-76825816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B3D5-CD18-4BF8-9270-29C73B24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1331-1635-436B-B9A4-BEAB2305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3948-25F2-4C7E-A218-6D4C59D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E09-090B-451F-9B59-E1A5271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9557-8043-410A-BC60-72786417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FD19-CAF8-4C4A-B407-F36F394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013B-5FC2-439B-B7EA-8330758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CEBB-1434-4C6F-A3CA-6C6151A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0EF0-2D89-478E-8656-923D5C0B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8F71-AA37-4A0D-9B13-FFAAF8B0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F5B5-62D6-44B5-93CE-4A91EEE5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F63B-4685-4422-BAF7-E11B80B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3602-8215-472E-BFC4-42EB334F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6B2D-5290-4048-826C-D7B95DF5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C57D-FA90-48EE-BC1C-76787456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8D425-A7CA-487F-A7B6-D26449D6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53FDD-9BE5-4887-B951-80EF59CD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00E3-4BA3-4E6B-B206-D91E7C52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569A9-90A1-4633-ADE9-3FDC758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DF84-C3F8-48D4-BD66-F3957ED1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06F8-3DF5-48FA-936B-2E07B062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03699-7D1B-4A74-AC1C-17895201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0E2D-467F-4D7D-A32B-8E099381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AA0D-FBAE-4BF0-8D3E-AA2648610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9EA7B-953E-4E1B-8FAC-C4F659B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9A8F7-2040-4A0E-B06D-D62BEB6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444ED-00C7-43A5-A0B0-A6EE137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CCA1-C48A-4907-9A75-AEFC682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B40EF-9329-41E4-B041-4DB3E49B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43478-649D-4658-870D-BE2DE8E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BB730-C962-461D-8E60-3E27E6A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DAD42-E330-48E3-AAF5-39A1A0AF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50AC4-F401-4FD9-A553-AE1CE842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8886-2E8E-41B4-A19B-3E5E106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E335-E481-464B-8812-370888BC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3C8-ABA9-4ECF-A4EA-2BBC93E6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EBA1F-63F0-41DB-B815-60BE052F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0B9D-B275-43DB-B991-304CA3BA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C789-077E-4745-A250-BCCC7EBE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7A64-477B-475A-AAC0-96A04A0E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9109-A138-40BC-9871-F6F10366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2875E-6826-4515-890F-2466D6C5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4347-B4A8-49F8-86AC-F30BB724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3960C-A8A3-4478-95EF-70C6F3B7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60B1-D367-4F56-8A02-E383D584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D623-5459-4A34-80C4-B197FC6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8817F-84B1-4276-B8F5-9C6C6259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05C04-F759-4B02-9EE1-CE07DC66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3C55-9DD5-45EC-9F49-244DFE1C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14A-2760-4175-8723-3F6DFAD07E1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1A08-C4B1-44CE-A239-55DFAA770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0C0B-0664-420F-893D-8C84BD01B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758A-F590-4F41-992B-3E0D9A83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6BD7-21F9-4D98-AEA2-CF0BD91DA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153C-22AF-4EE0-B60C-AC95924C1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841F-D88C-46BD-B450-829866E6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3B9AA-5D8E-4364-A9EF-069F9473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98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5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386E-BC83-4279-8BBC-F5D5546C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2A1F6-0CBD-44A9-BF37-3BF6F4111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32673"/>
              </p:ext>
            </p:extLst>
          </p:nvPr>
        </p:nvGraphicFramePr>
        <p:xfrm>
          <a:off x="141402" y="1131216"/>
          <a:ext cx="11906054" cy="504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71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Overall Process</vt:lpstr>
      <vt:lpstr>Workflows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ejw.data@gmail.com</dc:creator>
  <cp:lastModifiedBy>ejw.data@gmail.com</cp:lastModifiedBy>
  <cp:revision>6</cp:revision>
  <dcterms:created xsi:type="dcterms:W3CDTF">2019-12-19T06:08:56Z</dcterms:created>
  <dcterms:modified xsi:type="dcterms:W3CDTF">2019-12-19T06:38:40Z</dcterms:modified>
</cp:coreProperties>
</file>