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9" autoAdjust="0"/>
  </p:normalViewPr>
  <p:slideViewPr>
    <p:cSldViewPr snapToGrid="0">
      <p:cViewPr>
        <p:scale>
          <a:sx n="62" d="100"/>
          <a:sy n="62" d="100"/>
        </p:scale>
        <p:origin x="141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DA27D2-B0A5-46A4-995B-13C9C6390112}" type="doc">
      <dgm:prSet loTypeId="urn:microsoft.com/office/officeart/2005/8/layout/vList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F37D12B-5746-4F4D-9A92-B89792FE1115}">
      <dgm:prSet phldrT="[Text]"/>
      <dgm:spPr/>
      <dgm:t>
        <a:bodyPr/>
        <a:lstStyle/>
        <a:p>
          <a:r>
            <a:rPr lang="en-US" dirty="0"/>
            <a:t>Proof of Concept</a:t>
          </a:r>
        </a:p>
      </dgm:t>
    </dgm:pt>
    <dgm:pt modelId="{16392FAE-8BEF-4FEF-89DE-869B9675668B}" type="parTrans" cxnId="{C16C4200-34AF-44E7-B565-AA024407FE4E}">
      <dgm:prSet/>
      <dgm:spPr/>
      <dgm:t>
        <a:bodyPr/>
        <a:lstStyle/>
        <a:p>
          <a:endParaRPr lang="en-US"/>
        </a:p>
      </dgm:t>
    </dgm:pt>
    <dgm:pt modelId="{E24D7111-67D1-4D00-82A5-B9B76CE07FEC}" type="sibTrans" cxnId="{C16C4200-34AF-44E7-B565-AA024407FE4E}">
      <dgm:prSet/>
      <dgm:spPr/>
      <dgm:t>
        <a:bodyPr/>
        <a:lstStyle/>
        <a:p>
          <a:endParaRPr lang="en-US"/>
        </a:p>
      </dgm:t>
    </dgm:pt>
    <dgm:pt modelId="{67EF0F48-0FEF-4DD7-B7F5-8C2758D9B2F0}">
      <dgm:prSet phldrT="[Text]"/>
      <dgm:spPr/>
      <dgm:t>
        <a:bodyPr/>
        <a:lstStyle/>
        <a:p>
          <a:r>
            <a:rPr lang="en-US" dirty="0"/>
            <a:t>Tested DB schema with triggers and automated logic</a:t>
          </a:r>
        </a:p>
      </dgm:t>
    </dgm:pt>
    <dgm:pt modelId="{F52230E3-2600-40A9-9CED-7D6B6C6F5B0A}" type="parTrans" cxnId="{38C3F5E2-B8B6-45AC-A8E9-9EDCBDBB25A3}">
      <dgm:prSet/>
      <dgm:spPr/>
      <dgm:t>
        <a:bodyPr/>
        <a:lstStyle/>
        <a:p>
          <a:endParaRPr lang="en-US"/>
        </a:p>
      </dgm:t>
    </dgm:pt>
    <dgm:pt modelId="{8D7FE4EE-8D33-4235-8D24-B9839029AC3F}" type="sibTrans" cxnId="{38C3F5E2-B8B6-45AC-A8E9-9EDCBDBB25A3}">
      <dgm:prSet/>
      <dgm:spPr/>
      <dgm:t>
        <a:bodyPr/>
        <a:lstStyle/>
        <a:p>
          <a:endParaRPr lang="en-US"/>
        </a:p>
      </dgm:t>
    </dgm:pt>
    <dgm:pt modelId="{3E847F1A-AD91-4DE9-A3C2-893004507A77}">
      <dgm:prSet phldrT="[Text]"/>
      <dgm:spPr/>
      <dgm:t>
        <a:bodyPr/>
        <a:lstStyle/>
        <a:p>
          <a:r>
            <a:rPr lang="en-US" dirty="0"/>
            <a:t>Tested Flask-WTF as method to manage forms</a:t>
          </a:r>
        </a:p>
      </dgm:t>
    </dgm:pt>
    <dgm:pt modelId="{68F4EBB6-6FB9-4F1B-93D1-A767E50AE47E}" type="parTrans" cxnId="{2BFC3177-4BFD-4017-9BFF-548B8114EFDF}">
      <dgm:prSet/>
      <dgm:spPr/>
      <dgm:t>
        <a:bodyPr/>
        <a:lstStyle/>
        <a:p>
          <a:endParaRPr lang="en-US"/>
        </a:p>
      </dgm:t>
    </dgm:pt>
    <dgm:pt modelId="{E7AF4DCD-D0A4-4CE8-8B4A-EA344EE7FF5A}" type="sibTrans" cxnId="{2BFC3177-4BFD-4017-9BFF-548B8114EFDF}">
      <dgm:prSet/>
      <dgm:spPr/>
      <dgm:t>
        <a:bodyPr/>
        <a:lstStyle/>
        <a:p>
          <a:endParaRPr lang="en-US"/>
        </a:p>
      </dgm:t>
    </dgm:pt>
    <dgm:pt modelId="{28764A2A-A658-431D-9D9C-11F9F6714347}">
      <dgm:prSet phldrT="[Text]"/>
      <dgm:spPr/>
      <dgm:t>
        <a:bodyPr/>
        <a:lstStyle/>
        <a:p>
          <a:r>
            <a:rPr lang="en-US" dirty="0"/>
            <a:t>UX Template</a:t>
          </a:r>
        </a:p>
      </dgm:t>
    </dgm:pt>
    <dgm:pt modelId="{BEDE069B-CE47-4EC7-83EA-082D596407D9}" type="parTrans" cxnId="{D678C37E-F9B0-4767-A1FA-C4F7EBAB5432}">
      <dgm:prSet/>
      <dgm:spPr/>
      <dgm:t>
        <a:bodyPr/>
        <a:lstStyle/>
        <a:p>
          <a:endParaRPr lang="en-US"/>
        </a:p>
      </dgm:t>
    </dgm:pt>
    <dgm:pt modelId="{5DF34B50-1A2D-459E-B478-465EA17AD23E}" type="sibTrans" cxnId="{D678C37E-F9B0-4767-A1FA-C4F7EBAB5432}">
      <dgm:prSet/>
      <dgm:spPr/>
      <dgm:t>
        <a:bodyPr/>
        <a:lstStyle/>
        <a:p>
          <a:endParaRPr lang="en-US"/>
        </a:p>
      </dgm:t>
    </dgm:pt>
    <dgm:pt modelId="{FBB3D02E-EFF6-494A-8321-94FE7F02F1FF}">
      <dgm:prSet phldrT="[Text]"/>
      <dgm:spPr/>
      <dgm:t>
        <a:bodyPr/>
        <a:lstStyle/>
        <a:p>
          <a:r>
            <a:rPr lang="en-US" dirty="0"/>
            <a:t>Created Flask app with user interface utilizing Bootstrap5</a:t>
          </a:r>
        </a:p>
      </dgm:t>
    </dgm:pt>
    <dgm:pt modelId="{2ACEB9FC-7EB4-4C19-B686-26594CAB1551}" type="parTrans" cxnId="{72369FCE-15CC-45C8-AA8D-D85A64CEE1BB}">
      <dgm:prSet/>
      <dgm:spPr/>
      <dgm:t>
        <a:bodyPr/>
        <a:lstStyle/>
        <a:p>
          <a:endParaRPr lang="en-US"/>
        </a:p>
      </dgm:t>
    </dgm:pt>
    <dgm:pt modelId="{C7ADB4CF-8886-4694-9063-F240D570D783}" type="sibTrans" cxnId="{72369FCE-15CC-45C8-AA8D-D85A64CEE1BB}">
      <dgm:prSet/>
      <dgm:spPr/>
      <dgm:t>
        <a:bodyPr/>
        <a:lstStyle/>
        <a:p>
          <a:endParaRPr lang="en-US"/>
        </a:p>
      </dgm:t>
    </dgm:pt>
    <dgm:pt modelId="{BB695BAD-DA74-4F81-8239-FDC516D03532}">
      <dgm:prSet phldrT="[Text]"/>
      <dgm:spPr/>
      <dgm:t>
        <a:bodyPr/>
        <a:lstStyle/>
        <a:p>
          <a:r>
            <a:rPr lang="en-US" dirty="0"/>
            <a:t>Tested DB and Interface interactions with simple buttons and forms</a:t>
          </a:r>
        </a:p>
      </dgm:t>
    </dgm:pt>
    <dgm:pt modelId="{6098C670-E313-4BE6-A99F-D3AB72A7604A}" type="parTrans" cxnId="{30ABC0DA-48AC-44DE-A3FF-F85634ED30BE}">
      <dgm:prSet/>
      <dgm:spPr/>
      <dgm:t>
        <a:bodyPr/>
        <a:lstStyle/>
        <a:p>
          <a:endParaRPr lang="en-US"/>
        </a:p>
      </dgm:t>
    </dgm:pt>
    <dgm:pt modelId="{16091B20-DC10-49A9-BEB4-76E52A2880E6}" type="sibTrans" cxnId="{30ABC0DA-48AC-44DE-A3FF-F85634ED30BE}">
      <dgm:prSet/>
      <dgm:spPr/>
      <dgm:t>
        <a:bodyPr/>
        <a:lstStyle/>
        <a:p>
          <a:endParaRPr lang="en-US"/>
        </a:p>
      </dgm:t>
    </dgm:pt>
    <dgm:pt modelId="{AEBA2242-FDBF-492D-8BEB-237D2B52C773}">
      <dgm:prSet phldrT="[Text]"/>
      <dgm:spPr/>
      <dgm:t>
        <a:bodyPr/>
        <a:lstStyle/>
        <a:p>
          <a:r>
            <a:rPr lang="en-US" dirty="0"/>
            <a:t>Tested Flask-Login as method to create a secure interface</a:t>
          </a:r>
        </a:p>
      </dgm:t>
    </dgm:pt>
    <dgm:pt modelId="{861036F3-149E-4C9D-AA25-D625F9584346}" type="parTrans" cxnId="{A2F6EA34-F39F-43CD-B724-75A10D3934BB}">
      <dgm:prSet/>
      <dgm:spPr/>
      <dgm:t>
        <a:bodyPr/>
        <a:lstStyle/>
        <a:p>
          <a:endParaRPr lang="en-US"/>
        </a:p>
      </dgm:t>
    </dgm:pt>
    <dgm:pt modelId="{253ED9E7-9546-40D6-9602-04FAFC3570B9}" type="sibTrans" cxnId="{A2F6EA34-F39F-43CD-B724-75A10D3934BB}">
      <dgm:prSet/>
      <dgm:spPr/>
      <dgm:t>
        <a:bodyPr/>
        <a:lstStyle/>
        <a:p>
          <a:endParaRPr lang="en-US"/>
        </a:p>
      </dgm:t>
    </dgm:pt>
    <dgm:pt modelId="{7704539E-D020-439A-B18A-C5F054D81B69}">
      <dgm:prSet phldrT="[Text]"/>
      <dgm:spPr/>
      <dgm:t>
        <a:bodyPr/>
        <a:lstStyle/>
        <a:p>
          <a:r>
            <a:rPr lang="en-US" dirty="0"/>
            <a:t>Created routes, forms, and database models</a:t>
          </a:r>
        </a:p>
      </dgm:t>
    </dgm:pt>
    <dgm:pt modelId="{C9DEC101-8806-4E10-A14F-AFAAD14B4334}" type="parTrans" cxnId="{BFD4A4E5-7240-470F-9035-7F6F558E461B}">
      <dgm:prSet/>
      <dgm:spPr/>
      <dgm:t>
        <a:bodyPr/>
        <a:lstStyle/>
        <a:p>
          <a:endParaRPr lang="en-US"/>
        </a:p>
      </dgm:t>
    </dgm:pt>
    <dgm:pt modelId="{C50D09E1-87B8-4574-BB24-E63E1F211E66}" type="sibTrans" cxnId="{BFD4A4E5-7240-470F-9035-7F6F558E461B}">
      <dgm:prSet/>
      <dgm:spPr/>
      <dgm:t>
        <a:bodyPr/>
        <a:lstStyle/>
        <a:p>
          <a:endParaRPr lang="en-US"/>
        </a:p>
      </dgm:t>
    </dgm:pt>
    <dgm:pt modelId="{A2AFE70D-E7BF-4EBA-BC5A-1DF81E929229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712A96F6-4033-45BC-9C0D-7A18FD0A57C7}" type="parTrans" cxnId="{C60A65D4-DC33-4554-9FEB-530890AA1911}">
      <dgm:prSet/>
      <dgm:spPr/>
      <dgm:t>
        <a:bodyPr/>
        <a:lstStyle/>
        <a:p>
          <a:endParaRPr lang="en-US"/>
        </a:p>
      </dgm:t>
    </dgm:pt>
    <dgm:pt modelId="{4DE7D654-E6A9-4739-90A7-E693D5F19583}" type="sibTrans" cxnId="{C60A65D4-DC33-4554-9FEB-530890AA1911}">
      <dgm:prSet/>
      <dgm:spPr/>
      <dgm:t>
        <a:bodyPr/>
        <a:lstStyle/>
        <a:p>
          <a:endParaRPr lang="en-US"/>
        </a:p>
      </dgm:t>
    </dgm:pt>
    <dgm:pt modelId="{C86EC384-BE42-4253-9676-BB02228E2A43}">
      <dgm:prSet phldrT="[Text]"/>
      <dgm:spPr/>
      <dgm:t>
        <a:bodyPr/>
        <a:lstStyle/>
        <a:p>
          <a:r>
            <a:rPr lang="en-US" dirty="0"/>
            <a:t>Created complete schema and tested queries needed for user interface and reports</a:t>
          </a:r>
        </a:p>
      </dgm:t>
    </dgm:pt>
    <dgm:pt modelId="{C4172FDB-2FA3-4C5F-9D06-5CC893FFC14B}" type="parTrans" cxnId="{8A3AA4EF-0074-4143-A4C3-4CDB7A9F2968}">
      <dgm:prSet/>
      <dgm:spPr/>
      <dgm:t>
        <a:bodyPr/>
        <a:lstStyle/>
        <a:p>
          <a:endParaRPr lang="en-US"/>
        </a:p>
      </dgm:t>
    </dgm:pt>
    <dgm:pt modelId="{0DDD66E0-3FF6-4D4C-8F62-37C2388D51F3}" type="sibTrans" cxnId="{8A3AA4EF-0074-4143-A4C3-4CDB7A9F2968}">
      <dgm:prSet/>
      <dgm:spPr/>
      <dgm:t>
        <a:bodyPr/>
        <a:lstStyle/>
        <a:p>
          <a:endParaRPr lang="en-US"/>
        </a:p>
      </dgm:t>
    </dgm:pt>
    <dgm:pt modelId="{1C0D7F38-06CC-492A-B5B3-402B5DB19B00}">
      <dgm:prSet phldrT="[Text]"/>
      <dgm:spPr/>
      <dgm:t>
        <a:bodyPr/>
        <a:lstStyle/>
        <a:p>
          <a:r>
            <a:rPr lang="en-US" dirty="0"/>
            <a:t>Tested CRUD operations to ensure constraints did not conflict with design philosophy</a:t>
          </a:r>
        </a:p>
      </dgm:t>
    </dgm:pt>
    <dgm:pt modelId="{F8B21006-3295-48D5-8EA7-364FC78A0903}" type="parTrans" cxnId="{EC237DCF-1711-463F-9C7D-231FE89E3C3C}">
      <dgm:prSet/>
      <dgm:spPr/>
      <dgm:t>
        <a:bodyPr/>
        <a:lstStyle/>
        <a:p>
          <a:endParaRPr lang="en-US"/>
        </a:p>
      </dgm:t>
    </dgm:pt>
    <dgm:pt modelId="{A3E08689-B52D-4D5D-B78D-0FDF85117484}" type="sibTrans" cxnId="{EC237DCF-1711-463F-9C7D-231FE89E3C3C}">
      <dgm:prSet/>
      <dgm:spPr/>
      <dgm:t>
        <a:bodyPr/>
        <a:lstStyle/>
        <a:p>
          <a:endParaRPr lang="en-US"/>
        </a:p>
      </dgm:t>
    </dgm:pt>
    <dgm:pt modelId="{6E9C7236-0F8C-4B2E-99F6-449A4ABCE88E}">
      <dgm:prSet phldrT="[Text]"/>
      <dgm:spPr/>
      <dgm:t>
        <a:bodyPr/>
        <a:lstStyle/>
        <a:p>
          <a:r>
            <a:rPr lang="en-US" dirty="0"/>
            <a:t>Custom Elements</a:t>
          </a:r>
        </a:p>
      </dgm:t>
    </dgm:pt>
    <dgm:pt modelId="{5C3A0C02-7783-46FB-BC86-149963DEB6E7}" type="parTrans" cxnId="{D53552D1-74ED-433C-8955-2B8D1A12190B}">
      <dgm:prSet/>
      <dgm:spPr/>
      <dgm:t>
        <a:bodyPr/>
        <a:lstStyle/>
        <a:p>
          <a:endParaRPr lang="en-US"/>
        </a:p>
      </dgm:t>
    </dgm:pt>
    <dgm:pt modelId="{FA862482-60B3-4788-9159-D2A74ADCC646}" type="sibTrans" cxnId="{D53552D1-74ED-433C-8955-2B8D1A12190B}">
      <dgm:prSet/>
      <dgm:spPr/>
      <dgm:t>
        <a:bodyPr/>
        <a:lstStyle/>
        <a:p>
          <a:endParaRPr lang="en-US"/>
        </a:p>
      </dgm:t>
    </dgm:pt>
    <dgm:pt modelId="{E252307B-BFCF-421D-85A5-5B34F6B35DBD}">
      <dgm:prSet phldrT="[Text]"/>
      <dgm:spPr/>
      <dgm:t>
        <a:bodyPr/>
        <a:lstStyle/>
        <a:p>
          <a:r>
            <a:rPr lang="en-US" dirty="0"/>
            <a:t>Add JS function that generates multiple types of tables</a:t>
          </a:r>
        </a:p>
      </dgm:t>
    </dgm:pt>
    <dgm:pt modelId="{AB9D8F3B-CE14-4AEC-A494-4B6454DFA130}" type="parTrans" cxnId="{9B1CFFE0-DC70-43DC-AAD2-F07214FF3CC2}">
      <dgm:prSet/>
      <dgm:spPr/>
      <dgm:t>
        <a:bodyPr/>
        <a:lstStyle/>
        <a:p>
          <a:endParaRPr lang="en-US"/>
        </a:p>
      </dgm:t>
    </dgm:pt>
    <dgm:pt modelId="{5B6AEB99-BE5F-4339-8A51-9312690DE8E1}" type="sibTrans" cxnId="{9B1CFFE0-DC70-43DC-AAD2-F07214FF3CC2}">
      <dgm:prSet/>
      <dgm:spPr/>
      <dgm:t>
        <a:bodyPr/>
        <a:lstStyle/>
        <a:p>
          <a:endParaRPr lang="en-US"/>
        </a:p>
      </dgm:t>
    </dgm:pt>
    <dgm:pt modelId="{A4813D5E-F876-42C3-BCE3-94D25C450136}">
      <dgm:prSet phldrT="[Text]"/>
      <dgm:spPr/>
      <dgm:t>
        <a:bodyPr/>
        <a:lstStyle/>
        <a:p>
          <a:r>
            <a:rPr lang="en-US" dirty="0"/>
            <a:t>Create Flask template parts to reduce HTML redundancy</a:t>
          </a:r>
        </a:p>
      </dgm:t>
    </dgm:pt>
    <dgm:pt modelId="{F864A31D-ECA6-4B4B-B4F2-D387F77325EF}" type="parTrans" cxnId="{1FCC19C0-327A-40F9-A339-14AEC6EFC71F}">
      <dgm:prSet/>
      <dgm:spPr/>
      <dgm:t>
        <a:bodyPr/>
        <a:lstStyle/>
        <a:p>
          <a:endParaRPr lang="en-US"/>
        </a:p>
      </dgm:t>
    </dgm:pt>
    <dgm:pt modelId="{8DF439EE-9B7D-4BB7-95F4-C2BBE4E25811}" type="sibTrans" cxnId="{1FCC19C0-327A-40F9-A339-14AEC6EFC71F}">
      <dgm:prSet/>
      <dgm:spPr/>
      <dgm:t>
        <a:bodyPr/>
        <a:lstStyle/>
        <a:p>
          <a:endParaRPr lang="en-US"/>
        </a:p>
      </dgm:t>
    </dgm:pt>
    <dgm:pt modelId="{1F63B822-6CEB-45DB-BB8F-E05EE07B6515}">
      <dgm:prSet phldrT="[Text]"/>
      <dgm:spPr/>
      <dgm:t>
        <a:bodyPr/>
        <a:lstStyle/>
        <a:p>
          <a:r>
            <a:rPr lang="en-US" dirty="0"/>
            <a:t>Created modals to hide forms until needed</a:t>
          </a:r>
        </a:p>
      </dgm:t>
    </dgm:pt>
    <dgm:pt modelId="{BC35D623-CAB9-4DDD-A8AE-2A2FAD02C67B}" type="parTrans" cxnId="{510D5FA8-5047-4F36-9434-2525608D39D2}">
      <dgm:prSet/>
      <dgm:spPr/>
      <dgm:t>
        <a:bodyPr/>
        <a:lstStyle/>
        <a:p>
          <a:endParaRPr lang="en-US"/>
        </a:p>
      </dgm:t>
    </dgm:pt>
    <dgm:pt modelId="{4221BA61-37C2-4014-8458-E17193114D17}" type="sibTrans" cxnId="{510D5FA8-5047-4F36-9434-2525608D39D2}">
      <dgm:prSet/>
      <dgm:spPr/>
      <dgm:t>
        <a:bodyPr/>
        <a:lstStyle/>
        <a:p>
          <a:endParaRPr lang="en-US"/>
        </a:p>
      </dgm:t>
    </dgm:pt>
    <dgm:pt modelId="{4B46C60E-0AD2-445E-A3A5-9AAE98C3A63F}">
      <dgm:prSet phldrT="[Text]"/>
      <dgm:spPr/>
      <dgm:t>
        <a:bodyPr/>
        <a:lstStyle/>
        <a:p>
          <a:r>
            <a:rPr lang="en-US" dirty="0"/>
            <a:t>Advanced Logic</a:t>
          </a:r>
        </a:p>
      </dgm:t>
    </dgm:pt>
    <dgm:pt modelId="{6D9E69A5-4EEE-4B75-8E2F-20A6AE4C8144}" type="parTrans" cxnId="{CEC35333-E441-4090-BAB0-4C32C661C763}">
      <dgm:prSet/>
      <dgm:spPr/>
      <dgm:t>
        <a:bodyPr/>
        <a:lstStyle/>
        <a:p>
          <a:endParaRPr lang="en-US"/>
        </a:p>
      </dgm:t>
    </dgm:pt>
    <dgm:pt modelId="{E7211379-3430-41EA-BB56-44E76ACEA543}" type="sibTrans" cxnId="{CEC35333-E441-4090-BAB0-4C32C661C763}">
      <dgm:prSet/>
      <dgm:spPr/>
      <dgm:t>
        <a:bodyPr/>
        <a:lstStyle/>
        <a:p>
          <a:endParaRPr lang="en-US"/>
        </a:p>
      </dgm:t>
    </dgm:pt>
    <dgm:pt modelId="{22632AF2-8EEF-4E5F-8FDE-481405CD9639}">
      <dgm:prSet phldrT="[Text]"/>
      <dgm:spPr/>
      <dgm:t>
        <a:bodyPr/>
        <a:lstStyle/>
        <a:p>
          <a:r>
            <a:rPr lang="en-US" dirty="0"/>
            <a:t>Developed SQL and Python logic to select the most appropriate key distributions</a:t>
          </a:r>
        </a:p>
      </dgm:t>
    </dgm:pt>
    <dgm:pt modelId="{873E2AAD-3961-4DDE-89DC-A84BF742CFAC}" type="parTrans" cxnId="{19F3C495-86E9-4976-A9E8-1072E8E24CB0}">
      <dgm:prSet/>
      <dgm:spPr/>
      <dgm:t>
        <a:bodyPr/>
        <a:lstStyle/>
        <a:p>
          <a:endParaRPr lang="en-US"/>
        </a:p>
      </dgm:t>
    </dgm:pt>
    <dgm:pt modelId="{08C97413-E21B-4455-B25B-47E339D28CB9}" type="sibTrans" cxnId="{19F3C495-86E9-4976-A9E8-1072E8E24CB0}">
      <dgm:prSet/>
      <dgm:spPr/>
      <dgm:t>
        <a:bodyPr/>
        <a:lstStyle/>
        <a:p>
          <a:endParaRPr lang="en-US"/>
        </a:p>
      </dgm:t>
    </dgm:pt>
    <dgm:pt modelId="{E7EE295E-9C7D-41FB-BE3B-9C173878B197}">
      <dgm:prSet phldrT="[Text]"/>
      <dgm:spPr/>
      <dgm:t>
        <a:bodyPr/>
        <a:lstStyle/>
        <a:p>
          <a:r>
            <a:rPr lang="en-US" dirty="0"/>
            <a:t>Developed method to update page upon form submission without reloading page</a:t>
          </a:r>
        </a:p>
      </dgm:t>
    </dgm:pt>
    <dgm:pt modelId="{4BF8D55F-C604-4EDA-A7A4-C30B8BF0882F}" type="parTrans" cxnId="{D53DDFB4-D4EC-43D2-A04F-A606CF8B59D4}">
      <dgm:prSet/>
      <dgm:spPr/>
      <dgm:t>
        <a:bodyPr/>
        <a:lstStyle/>
        <a:p>
          <a:endParaRPr lang="en-US"/>
        </a:p>
      </dgm:t>
    </dgm:pt>
    <dgm:pt modelId="{8040A090-418D-4CB2-9899-0296BC761FF5}" type="sibTrans" cxnId="{D53DDFB4-D4EC-43D2-A04F-A606CF8B59D4}">
      <dgm:prSet/>
      <dgm:spPr/>
      <dgm:t>
        <a:bodyPr/>
        <a:lstStyle/>
        <a:p>
          <a:endParaRPr lang="en-US"/>
        </a:p>
      </dgm:t>
    </dgm:pt>
    <dgm:pt modelId="{7868B8E9-0D7A-4568-B70F-2160AB449E62}">
      <dgm:prSet phldrT="[Text]"/>
      <dgm:spPr/>
      <dgm:t>
        <a:bodyPr/>
        <a:lstStyle/>
        <a:p>
          <a:r>
            <a:rPr lang="en-US" dirty="0"/>
            <a:t>Utilized session variables to collect user information before updating the database</a:t>
          </a:r>
        </a:p>
      </dgm:t>
    </dgm:pt>
    <dgm:pt modelId="{2711761A-6A5D-44FD-91B2-0DDEF912EABD}" type="parTrans" cxnId="{824320AF-0865-4166-8322-033197E56926}">
      <dgm:prSet/>
      <dgm:spPr/>
      <dgm:t>
        <a:bodyPr/>
        <a:lstStyle/>
        <a:p>
          <a:endParaRPr lang="en-US"/>
        </a:p>
      </dgm:t>
    </dgm:pt>
    <dgm:pt modelId="{6A47A587-30F5-4EBF-9446-98AA97E2AE13}" type="sibTrans" cxnId="{824320AF-0865-4166-8322-033197E56926}">
      <dgm:prSet/>
      <dgm:spPr/>
      <dgm:t>
        <a:bodyPr/>
        <a:lstStyle/>
        <a:p>
          <a:endParaRPr lang="en-US"/>
        </a:p>
      </dgm:t>
    </dgm:pt>
    <dgm:pt modelId="{19396461-848B-43DC-B063-D654F9C6789B}">
      <dgm:prSet phldrT="[Text]"/>
      <dgm:spPr/>
      <dgm:t>
        <a:bodyPr/>
        <a:lstStyle/>
        <a:p>
          <a:r>
            <a:rPr lang="en-US" dirty="0"/>
            <a:t>Added checks for multiple user use cases</a:t>
          </a:r>
        </a:p>
      </dgm:t>
    </dgm:pt>
    <dgm:pt modelId="{8F4E8D26-DC12-4B39-913C-211097BD1196}" type="parTrans" cxnId="{F5D61551-CF50-4DA8-845C-119FD9DEDBD1}">
      <dgm:prSet/>
      <dgm:spPr/>
      <dgm:t>
        <a:bodyPr/>
        <a:lstStyle/>
        <a:p>
          <a:endParaRPr lang="en-US"/>
        </a:p>
      </dgm:t>
    </dgm:pt>
    <dgm:pt modelId="{8ECBCA79-8D17-4392-98DE-252984850424}" type="sibTrans" cxnId="{F5D61551-CF50-4DA8-845C-119FD9DEDBD1}">
      <dgm:prSet/>
      <dgm:spPr/>
      <dgm:t>
        <a:bodyPr/>
        <a:lstStyle/>
        <a:p>
          <a:endParaRPr lang="en-US"/>
        </a:p>
      </dgm:t>
    </dgm:pt>
    <dgm:pt modelId="{F4C2A510-053C-4739-9720-852F1B65F98F}">
      <dgm:prSet phldrT="[Text]"/>
      <dgm:spPr/>
      <dgm:t>
        <a:bodyPr/>
        <a:lstStyle/>
        <a:p>
          <a:r>
            <a:rPr lang="en-US" dirty="0"/>
            <a:t>Deployed to Cloud</a:t>
          </a:r>
        </a:p>
      </dgm:t>
    </dgm:pt>
    <dgm:pt modelId="{554DCC0A-D324-4DD6-886E-49ED5889B5A1}" type="parTrans" cxnId="{0AB43C8B-E069-45CB-88A3-402999A9CACD}">
      <dgm:prSet/>
      <dgm:spPr/>
      <dgm:t>
        <a:bodyPr/>
        <a:lstStyle/>
        <a:p>
          <a:endParaRPr lang="en-US"/>
        </a:p>
      </dgm:t>
    </dgm:pt>
    <dgm:pt modelId="{F2307340-7CF5-4491-B6C1-C2712A4349C7}" type="sibTrans" cxnId="{0AB43C8B-E069-45CB-88A3-402999A9CACD}">
      <dgm:prSet/>
      <dgm:spPr/>
      <dgm:t>
        <a:bodyPr/>
        <a:lstStyle/>
        <a:p>
          <a:endParaRPr lang="en-US"/>
        </a:p>
      </dgm:t>
    </dgm:pt>
    <dgm:pt modelId="{B5676391-DF0F-482E-B63B-6F839B9DD1BA}">
      <dgm:prSet phldrT="[Text]"/>
      <dgm:spPr/>
      <dgm:t>
        <a:bodyPr/>
        <a:lstStyle/>
        <a:p>
          <a:r>
            <a:rPr lang="en-US" dirty="0"/>
            <a:t>Tested app on Google Cloud Platform </a:t>
          </a:r>
        </a:p>
      </dgm:t>
    </dgm:pt>
    <dgm:pt modelId="{AF6DBE20-CB7F-4EB9-8896-7B16DBC36868}" type="parTrans" cxnId="{834C0DD1-CD35-4892-A2E3-A44A57902034}">
      <dgm:prSet/>
      <dgm:spPr/>
      <dgm:t>
        <a:bodyPr/>
        <a:lstStyle/>
        <a:p>
          <a:endParaRPr lang="en-US"/>
        </a:p>
      </dgm:t>
    </dgm:pt>
    <dgm:pt modelId="{77E759D0-97E0-4A93-8640-435563C4C829}" type="sibTrans" cxnId="{834C0DD1-CD35-4892-A2E3-A44A57902034}">
      <dgm:prSet/>
      <dgm:spPr/>
      <dgm:t>
        <a:bodyPr/>
        <a:lstStyle/>
        <a:p>
          <a:endParaRPr lang="en-US"/>
        </a:p>
      </dgm:t>
    </dgm:pt>
    <dgm:pt modelId="{B9910ECD-B519-4418-BA1C-644376C6D6BB}">
      <dgm:prSet phldrT="[Text]"/>
      <dgm:spPr/>
      <dgm:t>
        <a:bodyPr/>
        <a:lstStyle/>
        <a:p>
          <a:r>
            <a:rPr lang="en-US" dirty="0"/>
            <a:t>Will test on other platforms in the near future</a:t>
          </a:r>
        </a:p>
      </dgm:t>
    </dgm:pt>
    <dgm:pt modelId="{0F9102D5-9F4F-4F51-87D4-5CB9B09D031D}" type="parTrans" cxnId="{E0DC1F0A-5EA9-4E3B-9298-9081F56A92B9}">
      <dgm:prSet/>
      <dgm:spPr/>
      <dgm:t>
        <a:bodyPr/>
        <a:lstStyle/>
        <a:p>
          <a:endParaRPr lang="en-US"/>
        </a:p>
      </dgm:t>
    </dgm:pt>
    <dgm:pt modelId="{70DDA154-89B2-4786-80AB-511315980F5A}" type="sibTrans" cxnId="{E0DC1F0A-5EA9-4E3B-9298-9081F56A92B9}">
      <dgm:prSet/>
      <dgm:spPr/>
      <dgm:t>
        <a:bodyPr/>
        <a:lstStyle/>
        <a:p>
          <a:endParaRPr lang="en-US"/>
        </a:p>
      </dgm:t>
    </dgm:pt>
    <dgm:pt modelId="{4669D0AA-5F8B-4241-8AD8-507C33C07A8C}">
      <dgm:prSet phldrT="[Text]"/>
      <dgm:spPr/>
      <dgm:t>
        <a:bodyPr/>
        <a:lstStyle/>
        <a:p>
          <a:r>
            <a:rPr lang="en-US" dirty="0"/>
            <a:t>Future Developments</a:t>
          </a:r>
        </a:p>
      </dgm:t>
    </dgm:pt>
    <dgm:pt modelId="{3093F426-EBE2-49E1-9977-E91DF1F6A227}" type="parTrans" cxnId="{E17838C8-C47D-493E-8710-04CAB09959E4}">
      <dgm:prSet/>
      <dgm:spPr/>
      <dgm:t>
        <a:bodyPr/>
        <a:lstStyle/>
        <a:p>
          <a:endParaRPr lang="en-US"/>
        </a:p>
      </dgm:t>
    </dgm:pt>
    <dgm:pt modelId="{D4ED0FEF-E275-45F2-8C8E-D7D568079886}" type="sibTrans" cxnId="{E17838C8-C47D-493E-8710-04CAB09959E4}">
      <dgm:prSet/>
      <dgm:spPr/>
      <dgm:t>
        <a:bodyPr/>
        <a:lstStyle/>
        <a:p>
          <a:endParaRPr lang="en-US"/>
        </a:p>
      </dgm:t>
    </dgm:pt>
    <dgm:pt modelId="{5BBE1181-7972-45AA-8853-D54494E9F76A}">
      <dgm:prSet phldrT="[Text]"/>
      <dgm:spPr/>
      <dgm:t>
        <a:bodyPr/>
        <a:lstStyle/>
        <a:p>
          <a:r>
            <a:rPr lang="en-US" dirty="0"/>
            <a:t>Two functions need refactoring</a:t>
          </a:r>
        </a:p>
      </dgm:t>
    </dgm:pt>
    <dgm:pt modelId="{5359C334-0D8A-46FD-9FEC-3108B551FF9A}" type="parTrans" cxnId="{85ADFAED-98E9-463C-9AF9-C39982B5E00A}">
      <dgm:prSet/>
      <dgm:spPr/>
      <dgm:t>
        <a:bodyPr/>
        <a:lstStyle/>
        <a:p>
          <a:endParaRPr lang="en-US"/>
        </a:p>
      </dgm:t>
    </dgm:pt>
    <dgm:pt modelId="{06255E43-C450-471F-A6CD-A983D3709A8A}" type="sibTrans" cxnId="{85ADFAED-98E9-463C-9AF9-C39982B5E00A}">
      <dgm:prSet/>
      <dgm:spPr/>
      <dgm:t>
        <a:bodyPr/>
        <a:lstStyle/>
        <a:p>
          <a:endParaRPr lang="en-US"/>
        </a:p>
      </dgm:t>
    </dgm:pt>
    <dgm:pt modelId="{8686DAD6-65D6-4DF8-86EC-56DC3BF00043}">
      <dgm:prSet phldrT="[Text]"/>
      <dgm:spPr/>
      <dgm:t>
        <a:bodyPr/>
        <a:lstStyle/>
        <a:p>
          <a:r>
            <a:rPr lang="en-US" dirty="0"/>
            <a:t>Test cases involving lost, broken, or returned keys need more thorough vetting</a:t>
          </a:r>
        </a:p>
      </dgm:t>
    </dgm:pt>
    <dgm:pt modelId="{9CE15C02-066C-4A67-976B-A5F9095A9464}" type="parTrans" cxnId="{098D8E47-B7BB-45F2-A19B-0730704309A3}">
      <dgm:prSet/>
      <dgm:spPr/>
      <dgm:t>
        <a:bodyPr/>
        <a:lstStyle/>
        <a:p>
          <a:endParaRPr lang="en-US"/>
        </a:p>
      </dgm:t>
    </dgm:pt>
    <dgm:pt modelId="{F6427667-CC89-4D60-AFE8-2CBCE4008599}" type="sibTrans" cxnId="{098D8E47-B7BB-45F2-A19B-0730704309A3}">
      <dgm:prSet/>
      <dgm:spPr/>
      <dgm:t>
        <a:bodyPr/>
        <a:lstStyle/>
        <a:p>
          <a:endParaRPr lang="en-US"/>
        </a:p>
      </dgm:t>
    </dgm:pt>
    <dgm:pt modelId="{5F77446D-5FB3-47C1-A708-0A480E5F878E}">
      <dgm:prSet phldrT="[Text]"/>
      <dgm:spPr/>
      <dgm:t>
        <a:bodyPr/>
        <a:lstStyle/>
        <a:p>
          <a:r>
            <a:rPr lang="en-US" dirty="0"/>
            <a:t>Improve flash messaging by adding in categories</a:t>
          </a:r>
        </a:p>
      </dgm:t>
    </dgm:pt>
    <dgm:pt modelId="{7365C333-B538-4BB5-9E2C-7B3B0325CC8C}" type="parTrans" cxnId="{5933E924-2ED2-4D35-B221-2612D7FA8ED3}">
      <dgm:prSet/>
      <dgm:spPr/>
      <dgm:t>
        <a:bodyPr/>
        <a:lstStyle/>
        <a:p>
          <a:endParaRPr lang="en-US"/>
        </a:p>
      </dgm:t>
    </dgm:pt>
    <dgm:pt modelId="{D7A25CE9-0C2D-47E7-8B62-C1F49896E6B2}" type="sibTrans" cxnId="{5933E924-2ED2-4D35-B221-2612D7FA8ED3}">
      <dgm:prSet/>
      <dgm:spPr/>
      <dgm:t>
        <a:bodyPr/>
        <a:lstStyle/>
        <a:p>
          <a:endParaRPr lang="en-US"/>
        </a:p>
      </dgm:t>
    </dgm:pt>
    <dgm:pt modelId="{E636AD97-8B4D-4718-95F1-F158D23F6257}">
      <dgm:prSet phldrT="[Text]"/>
      <dgm:spPr/>
      <dgm:t>
        <a:bodyPr/>
        <a:lstStyle/>
        <a:p>
          <a:r>
            <a:rPr lang="en-US" dirty="0"/>
            <a:t>Add staff actions in dashboard notifications and in work queues</a:t>
          </a:r>
        </a:p>
      </dgm:t>
    </dgm:pt>
    <dgm:pt modelId="{4D4ACF78-0A20-4A68-8BFA-DF143B32E873}" type="parTrans" cxnId="{21A3435B-0AFC-4812-9E46-1471DD004E38}">
      <dgm:prSet/>
      <dgm:spPr/>
      <dgm:t>
        <a:bodyPr/>
        <a:lstStyle/>
        <a:p>
          <a:endParaRPr lang="en-US"/>
        </a:p>
      </dgm:t>
    </dgm:pt>
    <dgm:pt modelId="{21532E60-C55E-41C6-8FF3-C402F9AD235C}" type="sibTrans" cxnId="{21A3435B-0AFC-4812-9E46-1471DD004E38}">
      <dgm:prSet/>
      <dgm:spPr/>
      <dgm:t>
        <a:bodyPr/>
        <a:lstStyle/>
        <a:p>
          <a:endParaRPr lang="en-US"/>
        </a:p>
      </dgm:t>
    </dgm:pt>
    <dgm:pt modelId="{0DEA6275-C325-4F9D-8453-9FBCA62761F2}">
      <dgm:prSet phldrT="[Text]"/>
      <dgm:spPr/>
      <dgm:t>
        <a:bodyPr/>
        <a:lstStyle/>
        <a:p>
          <a:r>
            <a:rPr lang="en-US" dirty="0"/>
            <a:t>Create large test dataset</a:t>
          </a:r>
        </a:p>
      </dgm:t>
    </dgm:pt>
    <dgm:pt modelId="{BD455DBA-3A97-418B-B10D-C60B04ADEB40}" type="parTrans" cxnId="{CF70E21A-7642-47C5-9685-609DFD0FB378}">
      <dgm:prSet/>
      <dgm:spPr/>
      <dgm:t>
        <a:bodyPr/>
        <a:lstStyle/>
        <a:p>
          <a:endParaRPr lang="en-US"/>
        </a:p>
      </dgm:t>
    </dgm:pt>
    <dgm:pt modelId="{38080931-DA90-457D-956F-9B84099E4256}" type="sibTrans" cxnId="{CF70E21A-7642-47C5-9685-609DFD0FB378}">
      <dgm:prSet/>
      <dgm:spPr/>
      <dgm:t>
        <a:bodyPr/>
        <a:lstStyle/>
        <a:p>
          <a:endParaRPr lang="en-US"/>
        </a:p>
      </dgm:t>
    </dgm:pt>
    <dgm:pt modelId="{C443992F-D345-4363-BDEA-700279E742DA}">
      <dgm:prSet phldrT="[Text]"/>
      <dgm:spPr/>
      <dgm:t>
        <a:bodyPr/>
        <a:lstStyle/>
        <a:p>
          <a:r>
            <a:rPr lang="en-US" dirty="0"/>
            <a:t>Deploy periodic reports and ad-hoc analysis tools</a:t>
          </a:r>
        </a:p>
      </dgm:t>
    </dgm:pt>
    <dgm:pt modelId="{0FC72663-0537-4AB9-A00E-547EABF48375}" type="parTrans" cxnId="{413B8C6F-D33D-42DB-84D9-18423E9D65FB}">
      <dgm:prSet/>
      <dgm:spPr/>
      <dgm:t>
        <a:bodyPr/>
        <a:lstStyle/>
        <a:p>
          <a:endParaRPr lang="en-US"/>
        </a:p>
      </dgm:t>
    </dgm:pt>
    <dgm:pt modelId="{288D30F8-6169-41A2-A011-B87F6E58307B}" type="sibTrans" cxnId="{413B8C6F-D33D-42DB-84D9-18423E9D65FB}">
      <dgm:prSet/>
      <dgm:spPr/>
      <dgm:t>
        <a:bodyPr/>
        <a:lstStyle/>
        <a:p>
          <a:endParaRPr lang="en-US"/>
        </a:p>
      </dgm:t>
    </dgm:pt>
    <dgm:pt modelId="{8D6C8DEA-84A8-43F9-B728-B8380D2CA6A5}">
      <dgm:prSet phldrT="[Text]"/>
      <dgm:spPr/>
      <dgm:t>
        <a:bodyPr/>
        <a:lstStyle/>
        <a:p>
          <a:r>
            <a:rPr lang="en-US" dirty="0"/>
            <a:t>Add in log monitoring and synthetic monitoring</a:t>
          </a:r>
        </a:p>
      </dgm:t>
    </dgm:pt>
    <dgm:pt modelId="{8BC5CA10-E0EC-4CF7-9CA9-28764F8DCD71}" type="parTrans" cxnId="{381DCB0E-0DDB-4213-BBDB-E4D9A2D4FB7E}">
      <dgm:prSet/>
      <dgm:spPr/>
      <dgm:t>
        <a:bodyPr/>
        <a:lstStyle/>
        <a:p>
          <a:endParaRPr lang="en-US"/>
        </a:p>
      </dgm:t>
    </dgm:pt>
    <dgm:pt modelId="{34BD63D6-167A-4B09-977B-1D38C7AD46F6}" type="sibTrans" cxnId="{381DCB0E-0DDB-4213-BBDB-E4D9A2D4FB7E}">
      <dgm:prSet/>
      <dgm:spPr/>
      <dgm:t>
        <a:bodyPr/>
        <a:lstStyle/>
        <a:p>
          <a:endParaRPr lang="en-US"/>
        </a:p>
      </dgm:t>
    </dgm:pt>
    <dgm:pt modelId="{FB6F64AD-F8FF-4D38-AA60-7EFCFF134731}" type="pres">
      <dgm:prSet presAssocID="{8ADA27D2-B0A5-46A4-995B-13C9C6390112}" presName="Name0" presStyleCnt="0">
        <dgm:presLayoutVars>
          <dgm:dir/>
          <dgm:animLvl val="lvl"/>
          <dgm:resizeHandles/>
        </dgm:presLayoutVars>
      </dgm:prSet>
      <dgm:spPr/>
    </dgm:pt>
    <dgm:pt modelId="{E2B952D8-28FC-47F8-B09A-69BF0FCE7C2E}" type="pres">
      <dgm:prSet presAssocID="{9F37D12B-5746-4F4D-9A92-B89792FE1115}" presName="linNode" presStyleCnt="0"/>
      <dgm:spPr/>
    </dgm:pt>
    <dgm:pt modelId="{DFF14B01-D889-4659-9256-8DABFA46E492}" type="pres">
      <dgm:prSet presAssocID="{9F37D12B-5746-4F4D-9A92-B89792FE1115}" presName="parentShp" presStyleLbl="node1" presStyleIdx="0" presStyleCnt="7" custScaleX="50725">
        <dgm:presLayoutVars>
          <dgm:bulletEnabled val="1"/>
        </dgm:presLayoutVars>
      </dgm:prSet>
      <dgm:spPr/>
    </dgm:pt>
    <dgm:pt modelId="{7DB3D42F-8EEF-452B-9B47-18321E4D600B}" type="pres">
      <dgm:prSet presAssocID="{9F37D12B-5746-4F4D-9A92-B89792FE1115}" presName="childShp" presStyleLbl="bgAccFollowNode1" presStyleIdx="0" presStyleCnt="7" custScaleX="118638">
        <dgm:presLayoutVars>
          <dgm:bulletEnabled val="1"/>
        </dgm:presLayoutVars>
      </dgm:prSet>
      <dgm:spPr/>
    </dgm:pt>
    <dgm:pt modelId="{7A588372-2170-4D10-8697-EF45C4E2EE64}" type="pres">
      <dgm:prSet presAssocID="{E24D7111-67D1-4D00-82A5-B9B76CE07FEC}" presName="spacing" presStyleCnt="0"/>
      <dgm:spPr/>
    </dgm:pt>
    <dgm:pt modelId="{060971EE-D910-4850-98DF-0A06C3A18C88}" type="pres">
      <dgm:prSet presAssocID="{A2AFE70D-E7BF-4EBA-BC5A-1DF81E929229}" presName="linNode" presStyleCnt="0"/>
      <dgm:spPr/>
    </dgm:pt>
    <dgm:pt modelId="{11FD977D-46E3-4A92-94BD-E7F5BF312196}" type="pres">
      <dgm:prSet presAssocID="{A2AFE70D-E7BF-4EBA-BC5A-1DF81E929229}" presName="parentShp" presStyleLbl="node1" presStyleIdx="1" presStyleCnt="7" custScaleX="51844">
        <dgm:presLayoutVars>
          <dgm:bulletEnabled val="1"/>
        </dgm:presLayoutVars>
      </dgm:prSet>
      <dgm:spPr/>
    </dgm:pt>
    <dgm:pt modelId="{B13FDBEA-9F30-44D6-A532-AABE70FF1CCA}" type="pres">
      <dgm:prSet presAssocID="{A2AFE70D-E7BF-4EBA-BC5A-1DF81E929229}" presName="childShp" presStyleLbl="bgAccFollowNode1" presStyleIdx="1" presStyleCnt="7" custScaleX="118638">
        <dgm:presLayoutVars>
          <dgm:bulletEnabled val="1"/>
        </dgm:presLayoutVars>
      </dgm:prSet>
      <dgm:spPr/>
    </dgm:pt>
    <dgm:pt modelId="{CD48AF5F-84A1-46E0-8391-CED94E9379C3}" type="pres">
      <dgm:prSet presAssocID="{4DE7D654-E6A9-4739-90A7-E693D5F19583}" presName="spacing" presStyleCnt="0"/>
      <dgm:spPr/>
    </dgm:pt>
    <dgm:pt modelId="{C53CB2BC-4E58-4191-9DF5-CBD28EDE42B2}" type="pres">
      <dgm:prSet presAssocID="{28764A2A-A658-431D-9D9C-11F9F6714347}" presName="linNode" presStyleCnt="0"/>
      <dgm:spPr/>
    </dgm:pt>
    <dgm:pt modelId="{E9F75134-8C91-41CB-BF00-92AFE77AFB55}" type="pres">
      <dgm:prSet presAssocID="{28764A2A-A658-431D-9D9C-11F9F6714347}" presName="parentShp" presStyleLbl="node1" presStyleIdx="2" presStyleCnt="7" custScaleX="51844">
        <dgm:presLayoutVars>
          <dgm:bulletEnabled val="1"/>
        </dgm:presLayoutVars>
      </dgm:prSet>
      <dgm:spPr/>
    </dgm:pt>
    <dgm:pt modelId="{92487FA0-F73C-4F0E-9E4C-0C8F80CC6317}" type="pres">
      <dgm:prSet presAssocID="{28764A2A-A658-431D-9D9C-11F9F6714347}" presName="childShp" presStyleLbl="bgAccFollowNode1" presStyleIdx="2" presStyleCnt="7" custScaleX="118638">
        <dgm:presLayoutVars>
          <dgm:bulletEnabled val="1"/>
        </dgm:presLayoutVars>
      </dgm:prSet>
      <dgm:spPr/>
    </dgm:pt>
    <dgm:pt modelId="{FC6D3B7D-1CA3-4EEE-BB7F-AC9455146259}" type="pres">
      <dgm:prSet presAssocID="{5DF34B50-1A2D-459E-B478-465EA17AD23E}" presName="spacing" presStyleCnt="0"/>
      <dgm:spPr/>
    </dgm:pt>
    <dgm:pt modelId="{F4380CFA-C5B1-41A0-8140-A7169F70012A}" type="pres">
      <dgm:prSet presAssocID="{6E9C7236-0F8C-4B2E-99F6-449A4ABCE88E}" presName="linNode" presStyleCnt="0"/>
      <dgm:spPr/>
    </dgm:pt>
    <dgm:pt modelId="{66F47331-E813-4EA7-B83C-8F5CB9B80B5D}" type="pres">
      <dgm:prSet presAssocID="{6E9C7236-0F8C-4B2E-99F6-449A4ABCE88E}" presName="parentShp" presStyleLbl="node1" presStyleIdx="3" presStyleCnt="7" custScaleX="51844">
        <dgm:presLayoutVars>
          <dgm:bulletEnabled val="1"/>
        </dgm:presLayoutVars>
      </dgm:prSet>
      <dgm:spPr/>
    </dgm:pt>
    <dgm:pt modelId="{DB1414A0-4CA7-43DA-BFE9-9F8511DD6F71}" type="pres">
      <dgm:prSet presAssocID="{6E9C7236-0F8C-4B2E-99F6-449A4ABCE88E}" presName="childShp" presStyleLbl="bgAccFollowNode1" presStyleIdx="3" presStyleCnt="7" custScaleX="118638">
        <dgm:presLayoutVars>
          <dgm:bulletEnabled val="1"/>
        </dgm:presLayoutVars>
      </dgm:prSet>
      <dgm:spPr/>
    </dgm:pt>
    <dgm:pt modelId="{AD458B79-A066-4FB7-89CE-309AF7BA5504}" type="pres">
      <dgm:prSet presAssocID="{FA862482-60B3-4788-9159-D2A74ADCC646}" presName="spacing" presStyleCnt="0"/>
      <dgm:spPr/>
    </dgm:pt>
    <dgm:pt modelId="{1511AC63-AFED-4F92-8DF7-4A9402D84FC8}" type="pres">
      <dgm:prSet presAssocID="{4B46C60E-0AD2-445E-A3A5-9AAE98C3A63F}" presName="linNode" presStyleCnt="0"/>
      <dgm:spPr/>
    </dgm:pt>
    <dgm:pt modelId="{2DE4BA8C-0F11-4206-AD06-BC951EC9B2AC}" type="pres">
      <dgm:prSet presAssocID="{4B46C60E-0AD2-445E-A3A5-9AAE98C3A63F}" presName="parentShp" presStyleLbl="node1" presStyleIdx="4" presStyleCnt="7" custScaleX="52964">
        <dgm:presLayoutVars>
          <dgm:bulletEnabled val="1"/>
        </dgm:presLayoutVars>
      </dgm:prSet>
      <dgm:spPr/>
    </dgm:pt>
    <dgm:pt modelId="{3CE10F10-637B-4982-B586-1033072F1695}" type="pres">
      <dgm:prSet presAssocID="{4B46C60E-0AD2-445E-A3A5-9AAE98C3A63F}" presName="childShp" presStyleLbl="bgAccFollowNode1" presStyleIdx="4" presStyleCnt="7" custScaleX="118638">
        <dgm:presLayoutVars>
          <dgm:bulletEnabled val="1"/>
        </dgm:presLayoutVars>
      </dgm:prSet>
      <dgm:spPr/>
    </dgm:pt>
    <dgm:pt modelId="{E3536E6E-ACD3-4D89-866E-09A30192495B}" type="pres">
      <dgm:prSet presAssocID="{E7211379-3430-41EA-BB56-44E76ACEA543}" presName="spacing" presStyleCnt="0"/>
      <dgm:spPr/>
    </dgm:pt>
    <dgm:pt modelId="{A12C795B-E59D-4852-8D2B-6C5014D48EFE}" type="pres">
      <dgm:prSet presAssocID="{F4C2A510-053C-4739-9720-852F1B65F98F}" presName="linNode" presStyleCnt="0"/>
      <dgm:spPr/>
    </dgm:pt>
    <dgm:pt modelId="{900759F4-374C-457F-A474-5DB826F4FF45}" type="pres">
      <dgm:prSet presAssocID="{F4C2A510-053C-4739-9720-852F1B65F98F}" presName="parentShp" presStyleLbl="node1" presStyleIdx="5" presStyleCnt="7" custScaleX="53898" custScaleY="59409">
        <dgm:presLayoutVars>
          <dgm:bulletEnabled val="1"/>
        </dgm:presLayoutVars>
      </dgm:prSet>
      <dgm:spPr/>
    </dgm:pt>
    <dgm:pt modelId="{53E6D672-C459-447A-9C1C-5D5617D8901D}" type="pres">
      <dgm:prSet presAssocID="{F4C2A510-053C-4739-9720-852F1B65F98F}" presName="childShp" presStyleLbl="bgAccFollowNode1" presStyleIdx="5" presStyleCnt="7" custScaleX="118638" custScaleY="67220">
        <dgm:presLayoutVars>
          <dgm:bulletEnabled val="1"/>
        </dgm:presLayoutVars>
      </dgm:prSet>
      <dgm:spPr/>
    </dgm:pt>
    <dgm:pt modelId="{D8AA04DE-7696-4A61-BA94-9873A2D0EA11}" type="pres">
      <dgm:prSet presAssocID="{F2307340-7CF5-4491-B6C1-C2712A4349C7}" presName="spacing" presStyleCnt="0"/>
      <dgm:spPr/>
    </dgm:pt>
    <dgm:pt modelId="{253CE5F5-C133-4972-BAC0-70239E2C4F13}" type="pres">
      <dgm:prSet presAssocID="{4669D0AA-5F8B-4241-8AD8-507C33C07A8C}" presName="linNode" presStyleCnt="0"/>
      <dgm:spPr/>
    </dgm:pt>
    <dgm:pt modelId="{D2DE7ED4-C80B-436A-988B-B349ACCC1383}" type="pres">
      <dgm:prSet presAssocID="{4669D0AA-5F8B-4241-8AD8-507C33C07A8C}" presName="parentShp" presStyleLbl="node1" presStyleIdx="6" presStyleCnt="7" custScaleX="55104" custScaleY="234672">
        <dgm:presLayoutVars>
          <dgm:bulletEnabled val="1"/>
        </dgm:presLayoutVars>
      </dgm:prSet>
      <dgm:spPr/>
    </dgm:pt>
    <dgm:pt modelId="{99A94187-9575-4FA5-865D-18ACD55A176E}" type="pres">
      <dgm:prSet presAssocID="{4669D0AA-5F8B-4241-8AD8-507C33C07A8C}" presName="childShp" presStyleLbl="bgAccFollowNode1" presStyleIdx="6" presStyleCnt="7" custScaleX="119224" custScaleY="261243">
        <dgm:presLayoutVars>
          <dgm:bulletEnabled val="1"/>
        </dgm:presLayoutVars>
      </dgm:prSet>
      <dgm:spPr/>
    </dgm:pt>
  </dgm:ptLst>
  <dgm:cxnLst>
    <dgm:cxn modelId="{C16C4200-34AF-44E7-B565-AA024407FE4E}" srcId="{8ADA27D2-B0A5-46A4-995B-13C9C6390112}" destId="{9F37D12B-5746-4F4D-9A92-B89792FE1115}" srcOrd="0" destOrd="0" parTransId="{16392FAE-8BEF-4FEF-89DE-869B9675668B}" sibTransId="{E24D7111-67D1-4D00-82A5-B9B76CE07FEC}"/>
    <dgm:cxn modelId="{E0DC1F0A-5EA9-4E3B-9298-9081F56A92B9}" srcId="{F4C2A510-053C-4739-9720-852F1B65F98F}" destId="{B9910ECD-B519-4418-BA1C-644376C6D6BB}" srcOrd="1" destOrd="0" parTransId="{0F9102D5-9F4F-4F51-87D4-5CB9B09D031D}" sibTransId="{70DDA154-89B2-4786-80AB-511315980F5A}"/>
    <dgm:cxn modelId="{FA66770B-69A5-490F-9F82-72ADB7750C87}" type="presOf" srcId="{E636AD97-8B4D-4718-95F1-F158D23F6257}" destId="{99A94187-9575-4FA5-865D-18ACD55A176E}" srcOrd="0" destOrd="3" presId="urn:microsoft.com/office/officeart/2005/8/layout/vList6"/>
    <dgm:cxn modelId="{9A3BFF0C-5253-434D-A685-230F7F2D17D7}" type="presOf" srcId="{7868B8E9-0D7A-4568-B70F-2160AB449E62}" destId="{3CE10F10-637B-4982-B586-1033072F1695}" srcOrd="0" destOrd="1" presId="urn:microsoft.com/office/officeart/2005/8/layout/vList6"/>
    <dgm:cxn modelId="{381DCB0E-0DDB-4213-BBDB-E4D9A2D4FB7E}" srcId="{4669D0AA-5F8B-4241-8AD8-507C33C07A8C}" destId="{8D6C8DEA-84A8-43F9-B728-B8380D2CA6A5}" srcOrd="6" destOrd="0" parTransId="{8BC5CA10-E0EC-4CF7-9CA9-28764F8DCD71}" sibTransId="{34BD63D6-167A-4B09-977B-1D38C7AD46F6}"/>
    <dgm:cxn modelId="{CF70E21A-7642-47C5-9685-609DFD0FB378}" srcId="{4669D0AA-5F8B-4241-8AD8-507C33C07A8C}" destId="{0DEA6275-C325-4F9D-8453-9FBCA62761F2}" srcOrd="4" destOrd="0" parTransId="{BD455DBA-3A97-418B-B10D-C60B04ADEB40}" sibTransId="{38080931-DA90-457D-956F-9B84099E4256}"/>
    <dgm:cxn modelId="{A8F0AA22-E17E-4FFF-AAC3-FFB9ACE9326F}" type="presOf" srcId="{B9910ECD-B519-4418-BA1C-644376C6D6BB}" destId="{53E6D672-C459-447A-9C1C-5D5617D8901D}" srcOrd="0" destOrd="1" presId="urn:microsoft.com/office/officeart/2005/8/layout/vList6"/>
    <dgm:cxn modelId="{5933E924-2ED2-4D35-B221-2612D7FA8ED3}" srcId="{4669D0AA-5F8B-4241-8AD8-507C33C07A8C}" destId="{5F77446D-5FB3-47C1-A708-0A480E5F878E}" srcOrd="2" destOrd="0" parTransId="{7365C333-B538-4BB5-9E2C-7B3B0325CC8C}" sibTransId="{D7A25CE9-0C2D-47E7-8B62-C1F49896E6B2}"/>
    <dgm:cxn modelId="{58D71626-CA25-4235-BFE2-D5016B4E4FBA}" type="presOf" srcId="{1F63B822-6CEB-45DB-BB8F-E05EE07B6515}" destId="{DB1414A0-4CA7-43DA-BFE9-9F8511DD6F71}" srcOrd="0" destOrd="2" presId="urn:microsoft.com/office/officeart/2005/8/layout/vList6"/>
    <dgm:cxn modelId="{D61E3A28-1034-40BB-A961-2F5F50F91309}" type="presOf" srcId="{4669D0AA-5F8B-4241-8AD8-507C33C07A8C}" destId="{D2DE7ED4-C80B-436A-988B-B349ACCC1383}" srcOrd="0" destOrd="0" presId="urn:microsoft.com/office/officeart/2005/8/layout/vList6"/>
    <dgm:cxn modelId="{5331D32B-C053-4C62-8D32-C9FBAFDDDFD2}" type="presOf" srcId="{4B46C60E-0AD2-445E-A3A5-9AAE98C3A63F}" destId="{2DE4BA8C-0F11-4206-AD06-BC951EC9B2AC}" srcOrd="0" destOrd="0" presId="urn:microsoft.com/office/officeart/2005/8/layout/vList6"/>
    <dgm:cxn modelId="{CF862D2D-9EFC-4434-8929-F33257EBBA29}" type="presOf" srcId="{5BBE1181-7972-45AA-8853-D54494E9F76A}" destId="{99A94187-9575-4FA5-865D-18ACD55A176E}" srcOrd="0" destOrd="0" presId="urn:microsoft.com/office/officeart/2005/8/layout/vList6"/>
    <dgm:cxn modelId="{FB4B712D-3A98-4ED5-81A5-F266D15C0BE4}" type="presOf" srcId="{6E9C7236-0F8C-4B2E-99F6-449A4ABCE88E}" destId="{66F47331-E813-4EA7-B83C-8F5CB9B80B5D}" srcOrd="0" destOrd="0" presId="urn:microsoft.com/office/officeart/2005/8/layout/vList6"/>
    <dgm:cxn modelId="{CEC35333-E441-4090-BAB0-4C32C661C763}" srcId="{8ADA27D2-B0A5-46A4-995B-13C9C6390112}" destId="{4B46C60E-0AD2-445E-A3A5-9AAE98C3A63F}" srcOrd="4" destOrd="0" parTransId="{6D9E69A5-4EEE-4B75-8E2F-20A6AE4C8144}" sibTransId="{E7211379-3430-41EA-BB56-44E76ACEA543}"/>
    <dgm:cxn modelId="{A2F6EA34-F39F-43CD-B724-75A10D3934BB}" srcId="{9F37D12B-5746-4F4D-9A92-B89792FE1115}" destId="{AEBA2242-FDBF-492D-8BEB-237D2B52C773}" srcOrd="2" destOrd="0" parTransId="{861036F3-149E-4C9D-AA25-D625F9584346}" sibTransId="{253ED9E7-9546-40D6-9602-04FAFC3570B9}"/>
    <dgm:cxn modelId="{69012B39-DE65-4DF2-A59B-5AD1033D6310}" type="presOf" srcId="{0DEA6275-C325-4F9D-8453-9FBCA62761F2}" destId="{99A94187-9575-4FA5-865D-18ACD55A176E}" srcOrd="0" destOrd="4" presId="urn:microsoft.com/office/officeart/2005/8/layout/vList6"/>
    <dgm:cxn modelId="{21A3435B-0AFC-4812-9E46-1471DD004E38}" srcId="{4669D0AA-5F8B-4241-8AD8-507C33C07A8C}" destId="{E636AD97-8B4D-4718-95F1-F158D23F6257}" srcOrd="3" destOrd="0" parTransId="{4D4ACF78-0A20-4A68-8BFA-DF143B32E873}" sibTransId="{21532E60-C55E-41C6-8FF3-C402F9AD235C}"/>
    <dgm:cxn modelId="{73EBEA62-2EDE-4888-BB23-B6D4184F71C1}" type="presOf" srcId="{8ADA27D2-B0A5-46A4-995B-13C9C6390112}" destId="{FB6F64AD-F8FF-4D38-AA60-7EFCFF134731}" srcOrd="0" destOrd="0" presId="urn:microsoft.com/office/officeart/2005/8/layout/vList6"/>
    <dgm:cxn modelId="{098D8E47-B7BB-45F2-A19B-0730704309A3}" srcId="{4669D0AA-5F8B-4241-8AD8-507C33C07A8C}" destId="{8686DAD6-65D6-4DF8-86EC-56DC3BF00043}" srcOrd="1" destOrd="0" parTransId="{9CE15C02-066C-4A67-976B-A5F9095A9464}" sibTransId="{F6427667-CC89-4D60-AFE8-2CBCE4008599}"/>
    <dgm:cxn modelId="{38B6B06B-060A-4641-8ACE-1D1C52D9C612}" type="presOf" srcId="{E252307B-BFCF-421D-85A5-5B34F6B35DBD}" destId="{DB1414A0-4CA7-43DA-BFE9-9F8511DD6F71}" srcOrd="0" destOrd="0" presId="urn:microsoft.com/office/officeart/2005/8/layout/vList6"/>
    <dgm:cxn modelId="{413B8C6F-D33D-42DB-84D9-18423E9D65FB}" srcId="{4669D0AA-5F8B-4241-8AD8-507C33C07A8C}" destId="{C443992F-D345-4363-BDEA-700279E742DA}" srcOrd="5" destOrd="0" parTransId="{0FC72663-0537-4AB9-A00E-547EABF48375}" sibTransId="{288D30F8-6169-41A2-A011-B87F6E58307B}"/>
    <dgm:cxn modelId="{7A5A8D4F-14E9-40F1-B871-B33DA288DF1C}" type="presOf" srcId="{1C0D7F38-06CC-492A-B5B3-402B5DB19B00}" destId="{B13FDBEA-9F30-44D6-A532-AABE70FF1CCA}" srcOrd="0" destOrd="1" presId="urn:microsoft.com/office/officeart/2005/8/layout/vList6"/>
    <dgm:cxn modelId="{F5D61551-CF50-4DA8-845C-119FD9DEDBD1}" srcId="{4B46C60E-0AD2-445E-A3A5-9AAE98C3A63F}" destId="{19396461-848B-43DC-B063-D654F9C6789B}" srcOrd="3" destOrd="0" parTransId="{8F4E8D26-DC12-4B39-913C-211097BD1196}" sibTransId="{8ECBCA79-8D17-4392-98DE-252984850424}"/>
    <dgm:cxn modelId="{1E605174-E108-43FA-84A7-EA1D9ED10C62}" type="presOf" srcId="{C443992F-D345-4363-BDEA-700279E742DA}" destId="{99A94187-9575-4FA5-865D-18ACD55A176E}" srcOrd="0" destOrd="5" presId="urn:microsoft.com/office/officeart/2005/8/layout/vList6"/>
    <dgm:cxn modelId="{2BFC3177-4BFD-4017-9BFF-548B8114EFDF}" srcId="{9F37D12B-5746-4F4D-9A92-B89792FE1115}" destId="{3E847F1A-AD91-4DE9-A3C2-893004507A77}" srcOrd="1" destOrd="0" parTransId="{68F4EBB6-6FB9-4F1B-93D1-A767E50AE47E}" sibTransId="{E7AF4DCD-D0A4-4CE8-8B4A-EA344EE7FF5A}"/>
    <dgm:cxn modelId="{295AA07A-5F88-434A-B822-04C780DCA862}" type="presOf" srcId="{7704539E-D020-439A-B18A-C5F054D81B69}" destId="{92487FA0-F73C-4F0E-9E4C-0C8F80CC6317}" srcOrd="0" destOrd="1" presId="urn:microsoft.com/office/officeart/2005/8/layout/vList6"/>
    <dgm:cxn modelId="{D678C37E-F9B0-4767-A1FA-C4F7EBAB5432}" srcId="{8ADA27D2-B0A5-46A4-995B-13C9C6390112}" destId="{28764A2A-A658-431D-9D9C-11F9F6714347}" srcOrd="2" destOrd="0" parTransId="{BEDE069B-CE47-4EC7-83EA-082D596407D9}" sibTransId="{5DF34B50-1A2D-459E-B478-465EA17AD23E}"/>
    <dgm:cxn modelId="{435B4380-93B2-4473-9704-2BB3FE747332}" type="presOf" srcId="{C86EC384-BE42-4253-9676-BB02228E2A43}" destId="{B13FDBEA-9F30-44D6-A532-AABE70FF1CCA}" srcOrd="0" destOrd="0" presId="urn:microsoft.com/office/officeart/2005/8/layout/vList6"/>
    <dgm:cxn modelId="{36BA9D81-18AC-4B53-9BF2-83E03231DB31}" type="presOf" srcId="{3E847F1A-AD91-4DE9-A3C2-893004507A77}" destId="{7DB3D42F-8EEF-452B-9B47-18321E4D600B}" srcOrd="0" destOrd="1" presId="urn:microsoft.com/office/officeart/2005/8/layout/vList6"/>
    <dgm:cxn modelId="{958B5082-D409-4E16-8A05-4663448D2A87}" type="presOf" srcId="{F4C2A510-053C-4739-9720-852F1B65F98F}" destId="{900759F4-374C-457F-A474-5DB826F4FF45}" srcOrd="0" destOrd="0" presId="urn:microsoft.com/office/officeart/2005/8/layout/vList6"/>
    <dgm:cxn modelId="{CBD8D482-A5EB-4F34-ABA7-C91485279622}" type="presOf" srcId="{8D6C8DEA-84A8-43F9-B728-B8380D2CA6A5}" destId="{99A94187-9575-4FA5-865D-18ACD55A176E}" srcOrd="0" destOrd="6" presId="urn:microsoft.com/office/officeart/2005/8/layout/vList6"/>
    <dgm:cxn modelId="{50456088-61DC-43EF-9C80-1EE253716A53}" type="presOf" srcId="{28764A2A-A658-431D-9D9C-11F9F6714347}" destId="{E9F75134-8C91-41CB-BF00-92AFE77AFB55}" srcOrd="0" destOrd="0" presId="urn:microsoft.com/office/officeart/2005/8/layout/vList6"/>
    <dgm:cxn modelId="{0AB43C8B-E069-45CB-88A3-402999A9CACD}" srcId="{8ADA27D2-B0A5-46A4-995B-13C9C6390112}" destId="{F4C2A510-053C-4739-9720-852F1B65F98F}" srcOrd="5" destOrd="0" parTransId="{554DCC0A-D324-4DD6-886E-49ED5889B5A1}" sibTransId="{F2307340-7CF5-4491-B6C1-C2712A4349C7}"/>
    <dgm:cxn modelId="{19F3C495-86E9-4976-A9E8-1072E8E24CB0}" srcId="{4B46C60E-0AD2-445E-A3A5-9AAE98C3A63F}" destId="{22632AF2-8EEF-4E5F-8FDE-481405CD9639}" srcOrd="0" destOrd="0" parTransId="{873E2AAD-3961-4DDE-89DC-A84BF742CFAC}" sibTransId="{08C97413-E21B-4455-B25B-47E339D28CB9}"/>
    <dgm:cxn modelId="{E7BDE19D-0B7E-4B02-9ED1-7AFA7C0861AF}" type="presOf" srcId="{AEBA2242-FDBF-492D-8BEB-237D2B52C773}" destId="{7DB3D42F-8EEF-452B-9B47-18321E4D600B}" srcOrd="0" destOrd="2" presId="urn:microsoft.com/office/officeart/2005/8/layout/vList6"/>
    <dgm:cxn modelId="{510D5FA8-5047-4F36-9434-2525608D39D2}" srcId="{6E9C7236-0F8C-4B2E-99F6-449A4ABCE88E}" destId="{1F63B822-6CEB-45DB-BB8F-E05EE07B6515}" srcOrd="2" destOrd="0" parTransId="{BC35D623-CAB9-4DDD-A8AE-2A2FAD02C67B}" sibTransId="{4221BA61-37C2-4014-8458-E17193114D17}"/>
    <dgm:cxn modelId="{CA9C41AB-3F66-4DAC-9C20-A39F955D0318}" type="presOf" srcId="{E7EE295E-9C7D-41FB-BE3B-9C173878B197}" destId="{3CE10F10-637B-4982-B586-1033072F1695}" srcOrd="0" destOrd="2" presId="urn:microsoft.com/office/officeart/2005/8/layout/vList6"/>
    <dgm:cxn modelId="{824320AF-0865-4166-8322-033197E56926}" srcId="{4B46C60E-0AD2-445E-A3A5-9AAE98C3A63F}" destId="{7868B8E9-0D7A-4568-B70F-2160AB449E62}" srcOrd="1" destOrd="0" parTransId="{2711761A-6A5D-44FD-91B2-0DDEF912EABD}" sibTransId="{6A47A587-30F5-4EBF-9446-98AA97E2AE13}"/>
    <dgm:cxn modelId="{4CF5D5AF-29F2-4996-8573-57703A6C3A7C}" type="presOf" srcId="{5F77446D-5FB3-47C1-A708-0A480E5F878E}" destId="{99A94187-9575-4FA5-865D-18ACD55A176E}" srcOrd="0" destOrd="2" presId="urn:microsoft.com/office/officeart/2005/8/layout/vList6"/>
    <dgm:cxn modelId="{D53DDFB4-D4EC-43D2-A04F-A606CF8B59D4}" srcId="{4B46C60E-0AD2-445E-A3A5-9AAE98C3A63F}" destId="{E7EE295E-9C7D-41FB-BE3B-9C173878B197}" srcOrd="2" destOrd="0" parTransId="{4BF8D55F-C604-4EDA-A7A4-C30B8BF0882F}" sibTransId="{8040A090-418D-4CB2-9899-0296BC761FF5}"/>
    <dgm:cxn modelId="{0FCC8CB6-C09B-4EE8-98DD-AA00E9B05C47}" type="presOf" srcId="{22632AF2-8EEF-4E5F-8FDE-481405CD9639}" destId="{3CE10F10-637B-4982-B586-1033072F1695}" srcOrd="0" destOrd="0" presId="urn:microsoft.com/office/officeart/2005/8/layout/vList6"/>
    <dgm:cxn modelId="{1FCC19C0-327A-40F9-A339-14AEC6EFC71F}" srcId="{6E9C7236-0F8C-4B2E-99F6-449A4ABCE88E}" destId="{A4813D5E-F876-42C3-BCE3-94D25C450136}" srcOrd="1" destOrd="0" parTransId="{F864A31D-ECA6-4B4B-B4F2-D387F77325EF}" sibTransId="{8DF439EE-9B7D-4BB7-95F4-C2BBE4E25811}"/>
    <dgm:cxn modelId="{142F69C7-9F23-4443-86F5-E906F6F88BA8}" type="presOf" srcId="{BB695BAD-DA74-4F81-8239-FDC516D03532}" destId="{92487FA0-F73C-4F0E-9E4C-0C8F80CC6317}" srcOrd="0" destOrd="2" presId="urn:microsoft.com/office/officeart/2005/8/layout/vList6"/>
    <dgm:cxn modelId="{E17838C8-C47D-493E-8710-04CAB09959E4}" srcId="{8ADA27D2-B0A5-46A4-995B-13C9C6390112}" destId="{4669D0AA-5F8B-4241-8AD8-507C33C07A8C}" srcOrd="6" destOrd="0" parTransId="{3093F426-EBE2-49E1-9977-E91DF1F6A227}" sibTransId="{D4ED0FEF-E275-45F2-8C8E-D7D568079886}"/>
    <dgm:cxn modelId="{ED13D3C9-ACC4-4E1B-9BB1-0D61EDCBDA61}" type="presOf" srcId="{19396461-848B-43DC-B063-D654F9C6789B}" destId="{3CE10F10-637B-4982-B586-1033072F1695}" srcOrd="0" destOrd="3" presId="urn:microsoft.com/office/officeart/2005/8/layout/vList6"/>
    <dgm:cxn modelId="{1A0151CC-829A-4526-8116-D5A57F3F5A85}" type="presOf" srcId="{9F37D12B-5746-4F4D-9A92-B89792FE1115}" destId="{DFF14B01-D889-4659-9256-8DABFA46E492}" srcOrd="0" destOrd="0" presId="urn:microsoft.com/office/officeart/2005/8/layout/vList6"/>
    <dgm:cxn modelId="{72369FCE-15CC-45C8-AA8D-D85A64CEE1BB}" srcId="{28764A2A-A658-431D-9D9C-11F9F6714347}" destId="{FBB3D02E-EFF6-494A-8321-94FE7F02F1FF}" srcOrd="0" destOrd="0" parTransId="{2ACEB9FC-7EB4-4C19-B686-26594CAB1551}" sibTransId="{C7ADB4CF-8886-4694-9063-F240D570D783}"/>
    <dgm:cxn modelId="{EC237DCF-1711-463F-9C7D-231FE89E3C3C}" srcId="{A2AFE70D-E7BF-4EBA-BC5A-1DF81E929229}" destId="{1C0D7F38-06CC-492A-B5B3-402B5DB19B00}" srcOrd="1" destOrd="0" parTransId="{F8B21006-3295-48D5-8EA7-364FC78A0903}" sibTransId="{A3E08689-B52D-4D5D-B78D-0FDF85117484}"/>
    <dgm:cxn modelId="{834C0DD1-CD35-4892-A2E3-A44A57902034}" srcId="{F4C2A510-053C-4739-9720-852F1B65F98F}" destId="{B5676391-DF0F-482E-B63B-6F839B9DD1BA}" srcOrd="0" destOrd="0" parTransId="{AF6DBE20-CB7F-4EB9-8896-7B16DBC36868}" sibTransId="{77E759D0-97E0-4A93-8640-435563C4C829}"/>
    <dgm:cxn modelId="{D53552D1-74ED-433C-8955-2B8D1A12190B}" srcId="{8ADA27D2-B0A5-46A4-995B-13C9C6390112}" destId="{6E9C7236-0F8C-4B2E-99F6-449A4ABCE88E}" srcOrd="3" destOrd="0" parTransId="{5C3A0C02-7783-46FB-BC86-149963DEB6E7}" sibTransId="{FA862482-60B3-4788-9159-D2A74ADCC646}"/>
    <dgm:cxn modelId="{C60A65D4-DC33-4554-9FEB-530890AA1911}" srcId="{8ADA27D2-B0A5-46A4-995B-13C9C6390112}" destId="{A2AFE70D-E7BF-4EBA-BC5A-1DF81E929229}" srcOrd="1" destOrd="0" parTransId="{712A96F6-4033-45BC-9C0D-7A18FD0A57C7}" sibTransId="{4DE7D654-E6A9-4739-90A7-E693D5F19583}"/>
    <dgm:cxn modelId="{939435D6-D683-4257-A047-AD86C079BF36}" type="presOf" srcId="{8686DAD6-65D6-4DF8-86EC-56DC3BF00043}" destId="{99A94187-9575-4FA5-865D-18ACD55A176E}" srcOrd="0" destOrd="1" presId="urn:microsoft.com/office/officeart/2005/8/layout/vList6"/>
    <dgm:cxn modelId="{A761BAD8-FF8C-4332-BDEE-DE8C6D105B04}" type="presOf" srcId="{67EF0F48-0FEF-4DD7-B7F5-8C2758D9B2F0}" destId="{7DB3D42F-8EEF-452B-9B47-18321E4D600B}" srcOrd="0" destOrd="0" presId="urn:microsoft.com/office/officeart/2005/8/layout/vList6"/>
    <dgm:cxn modelId="{30ABC0DA-48AC-44DE-A3FF-F85634ED30BE}" srcId="{28764A2A-A658-431D-9D9C-11F9F6714347}" destId="{BB695BAD-DA74-4F81-8239-FDC516D03532}" srcOrd="2" destOrd="0" parTransId="{6098C670-E313-4BE6-A99F-D3AB72A7604A}" sibTransId="{16091B20-DC10-49A9-BEB4-76E52A2880E6}"/>
    <dgm:cxn modelId="{56D53FDD-89B7-4443-AB46-0F555412D615}" type="presOf" srcId="{B5676391-DF0F-482E-B63B-6F839B9DD1BA}" destId="{53E6D672-C459-447A-9C1C-5D5617D8901D}" srcOrd="0" destOrd="0" presId="urn:microsoft.com/office/officeart/2005/8/layout/vList6"/>
    <dgm:cxn modelId="{CBDC9EDD-AE18-46EA-989C-6CF534737327}" type="presOf" srcId="{A2AFE70D-E7BF-4EBA-BC5A-1DF81E929229}" destId="{11FD977D-46E3-4A92-94BD-E7F5BF312196}" srcOrd="0" destOrd="0" presId="urn:microsoft.com/office/officeart/2005/8/layout/vList6"/>
    <dgm:cxn modelId="{9B1CFFE0-DC70-43DC-AAD2-F07214FF3CC2}" srcId="{6E9C7236-0F8C-4B2E-99F6-449A4ABCE88E}" destId="{E252307B-BFCF-421D-85A5-5B34F6B35DBD}" srcOrd="0" destOrd="0" parTransId="{AB9D8F3B-CE14-4AEC-A494-4B6454DFA130}" sibTransId="{5B6AEB99-BE5F-4339-8A51-9312690DE8E1}"/>
    <dgm:cxn modelId="{38C3F5E2-B8B6-45AC-A8E9-9EDCBDBB25A3}" srcId="{9F37D12B-5746-4F4D-9A92-B89792FE1115}" destId="{67EF0F48-0FEF-4DD7-B7F5-8C2758D9B2F0}" srcOrd="0" destOrd="0" parTransId="{F52230E3-2600-40A9-9CED-7D6B6C6F5B0A}" sibTransId="{8D7FE4EE-8D33-4235-8D24-B9839029AC3F}"/>
    <dgm:cxn modelId="{39FB9FE4-FF81-4533-B1AA-4BA679B29AC7}" type="presOf" srcId="{A4813D5E-F876-42C3-BCE3-94D25C450136}" destId="{DB1414A0-4CA7-43DA-BFE9-9F8511DD6F71}" srcOrd="0" destOrd="1" presId="urn:microsoft.com/office/officeart/2005/8/layout/vList6"/>
    <dgm:cxn modelId="{1DE1F9E4-84AB-4241-B318-E2338E6D8282}" type="presOf" srcId="{FBB3D02E-EFF6-494A-8321-94FE7F02F1FF}" destId="{92487FA0-F73C-4F0E-9E4C-0C8F80CC6317}" srcOrd="0" destOrd="0" presId="urn:microsoft.com/office/officeart/2005/8/layout/vList6"/>
    <dgm:cxn modelId="{BFD4A4E5-7240-470F-9035-7F6F558E461B}" srcId="{28764A2A-A658-431D-9D9C-11F9F6714347}" destId="{7704539E-D020-439A-B18A-C5F054D81B69}" srcOrd="1" destOrd="0" parTransId="{C9DEC101-8806-4E10-A14F-AFAAD14B4334}" sibTransId="{C50D09E1-87B8-4574-BB24-E63E1F211E66}"/>
    <dgm:cxn modelId="{85ADFAED-98E9-463C-9AF9-C39982B5E00A}" srcId="{4669D0AA-5F8B-4241-8AD8-507C33C07A8C}" destId="{5BBE1181-7972-45AA-8853-D54494E9F76A}" srcOrd="0" destOrd="0" parTransId="{5359C334-0D8A-46FD-9FEC-3108B551FF9A}" sibTransId="{06255E43-C450-471F-A6CD-A983D3709A8A}"/>
    <dgm:cxn modelId="{8A3AA4EF-0074-4143-A4C3-4CDB7A9F2968}" srcId="{A2AFE70D-E7BF-4EBA-BC5A-1DF81E929229}" destId="{C86EC384-BE42-4253-9676-BB02228E2A43}" srcOrd="0" destOrd="0" parTransId="{C4172FDB-2FA3-4C5F-9D06-5CC893FFC14B}" sibTransId="{0DDD66E0-3FF6-4D4C-8F62-37C2388D51F3}"/>
    <dgm:cxn modelId="{2E5F1E32-5B20-4CC6-97DE-62E889D185FC}" type="presParOf" srcId="{FB6F64AD-F8FF-4D38-AA60-7EFCFF134731}" destId="{E2B952D8-28FC-47F8-B09A-69BF0FCE7C2E}" srcOrd="0" destOrd="0" presId="urn:microsoft.com/office/officeart/2005/8/layout/vList6"/>
    <dgm:cxn modelId="{A1E72519-44BD-4FF1-9893-9CD29FD47AB1}" type="presParOf" srcId="{E2B952D8-28FC-47F8-B09A-69BF0FCE7C2E}" destId="{DFF14B01-D889-4659-9256-8DABFA46E492}" srcOrd="0" destOrd="0" presId="urn:microsoft.com/office/officeart/2005/8/layout/vList6"/>
    <dgm:cxn modelId="{D311A394-3656-44D5-9655-AB72DEFD5074}" type="presParOf" srcId="{E2B952D8-28FC-47F8-B09A-69BF0FCE7C2E}" destId="{7DB3D42F-8EEF-452B-9B47-18321E4D600B}" srcOrd="1" destOrd="0" presId="urn:microsoft.com/office/officeart/2005/8/layout/vList6"/>
    <dgm:cxn modelId="{79889124-2171-446D-8A20-7582020E0DA2}" type="presParOf" srcId="{FB6F64AD-F8FF-4D38-AA60-7EFCFF134731}" destId="{7A588372-2170-4D10-8697-EF45C4E2EE64}" srcOrd="1" destOrd="0" presId="urn:microsoft.com/office/officeart/2005/8/layout/vList6"/>
    <dgm:cxn modelId="{B6DBA5DC-BAEB-4C57-8858-3BF03E444C28}" type="presParOf" srcId="{FB6F64AD-F8FF-4D38-AA60-7EFCFF134731}" destId="{060971EE-D910-4850-98DF-0A06C3A18C88}" srcOrd="2" destOrd="0" presId="urn:microsoft.com/office/officeart/2005/8/layout/vList6"/>
    <dgm:cxn modelId="{B78533F7-31B7-47B7-948C-EADC32FC891F}" type="presParOf" srcId="{060971EE-D910-4850-98DF-0A06C3A18C88}" destId="{11FD977D-46E3-4A92-94BD-E7F5BF312196}" srcOrd="0" destOrd="0" presId="urn:microsoft.com/office/officeart/2005/8/layout/vList6"/>
    <dgm:cxn modelId="{A322B6D6-E9B6-4EA8-BCA5-D23A4E638C8D}" type="presParOf" srcId="{060971EE-D910-4850-98DF-0A06C3A18C88}" destId="{B13FDBEA-9F30-44D6-A532-AABE70FF1CCA}" srcOrd="1" destOrd="0" presId="urn:microsoft.com/office/officeart/2005/8/layout/vList6"/>
    <dgm:cxn modelId="{614C3A9E-F5AE-4045-855F-5236B2D24FAE}" type="presParOf" srcId="{FB6F64AD-F8FF-4D38-AA60-7EFCFF134731}" destId="{CD48AF5F-84A1-46E0-8391-CED94E9379C3}" srcOrd="3" destOrd="0" presId="urn:microsoft.com/office/officeart/2005/8/layout/vList6"/>
    <dgm:cxn modelId="{B154104C-8E70-4BF8-9FEE-845AF00D2AB3}" type="presParOf" srcId="{FB6F64AD-F8FF-4D38-AA60-7EFCFF134731}" destId="{C53CB2BC-4E58-4191-9DF5-CBD28EDE42B2}" srcOrd="4" destOrd="0" presId="urn:microsoft.com/office/officeart/2005/8/layout/vList6"/>
    <dgm:cxn modelId="{9EAF5A5C-C8FA-48D4-BA47-C603CE7E25DA}" type="presParOf" srcId="{C53CB2BC-4E58-4191-9DF5-CBD28EDE42B2}" destId="{E9F75134-8C91-41CB-BF00-92AFE77AFB55}" srcOrd="0" destOrd="0" presId="urn:microsoft.com/office/officeart/2005/8/layout/vList6"/>
    <dgm:cxn modelId="{0F87F856-EE2B-46D1-BBFB-4B707CE5B358}" type="presParOf" srcId="{C53CB2BC-4E58-4191-9DF5-CBD28EDE42B2}" destId="{92487FA0-F73C-4F0E-9E4C-0C8F80CC6317}" srcOrd="1" destOrd="0" presId="urn:microsoft.com/office/officeart/2005/8/layout/vList6"/>
    <dgm:cxn modelId="{631EFFE9-73D1-4C37-9F0A-E98793634866}" type="presParOf" srcId="{FB6F64AD-F8FF-4D38-AA60-7EFCFF134731}" destId="{FC6D3B7D-1CA3-4EEE-BB7F-AC9455146259}" srcOrd="5" destOrd="0" presId="urn:microsoft.com/office/officeart/2005/8/layout/vList6"/>
    <dgm:cxn modelId="{26268352-5062-4460-98A1-E25B6643B025}" type="presParOf" srcId="{FB6F64AD-F8FF-4D38-AA60-7EFCFF134731}" destId="{F4380CFA-C5B1-41A0-8140-A7169F70012A}" srcOrd="6" destOrd="0" presId="urn:microsoft.com/office/officeart/2005/8/layout/vList6"/>
    <dgm:cxn modelId="{50CB1BD7-6091-4546-89F8-99FAF7E86014}" type="presParOf" srcId="{F4380CFA-C5B1-41A0-8140-A7169F70012A}" destId="{66F47331-E813-4EA7-B83C-8F5CB9B80B5D}" srcOrd="0" destOrd="0" presId="urn:microsoft.com/office/officeart/2005/8/layout/vList6"/>
    <dgm:cxn modelId="{FB1393B7-D53F-4A19-894D-C741BC1FF96C}" type="presParOf" srcId="{F4380CFA-C5B1-41A0-8140-A7169F70012A}" destId="{DB1414A0-4CA7-43DA-BFE9-9F8511DD6F71}" srcOrd="1" destOrd="0" presId="urn:microsoft.com/office/officeart/2005/8/layout/vList6"/>
    <dgm:cxn modelId="{A30193D7-D851-4F59-8352-C75DD83D6BE9}" type="presParOf" srcId="{FB6F64AD-F8FF-4D38-AA60-7EFCFF134731}" destId="{AD458B79-A066-4FB7-89CE-309AF7BA5504}" srcOrd="7" destOrd="0" presId="urn:microsoft.com/office/officeart/2005/8/layout/vList6"/>
    <dgm:cxn modelId="{F433726B-8DBB-48FE-958F-429EA1536FE2}" type="presParOf" srcId="{FB6F64AD-F8FF-4D38-AA60-7EFCFF134731}" destId="{1511AC63-AFED-4F92-8DF7-4A9402D84FC8}" srcOrd="8" destOrd="0" presId="urn:microsoft.com/office/officeart/2005/8/layout/vList6"/>
    <dgm:cxn modelId="{B03C8507-0D38-477B-8530-21E0EB5651D2}" type="presParOf" srcId="{1511AC63-AFED-4F92-8DF7-4A9402D84FC8}" destId="{2DE4BA8C-0F11-4206-AD06-BC951EC9B2AC}" srcOrd="0" destOrd="0" presId="urn:microsoft.com/office/officeart/2005/8/layout/vList6"/>
    <dgm:cxn modelId="{0A43C186-3D37-439E-BDED-F047FBC035DD}" type="presParOf" srcId="{1511AC63-AFED-4F92-8DF7-4A9402D84FC8}" destId="{3CE10F10-637B-4982-B586-1033072F1695}" srcOrd="1" destOrd="0" presId="urn:microsoft.com/office/officeart/2005/8/layout/vList6"/>
    <dgm:cxn modelId="{DD6877AA-BAF6-408C-B233-AD35E8268D26}" type="presParOf" srcId="{FB6F64AD-F8FF-4D38-AA60-7EFCFF134731}" destId="{E3536E6E-ACD3-4D89-866E-09A30192495B}" srcOrd="9" destOrd="0" presId="urn:microsoft.com/office/officeart/2005/8/layout/vList6"/>
    <dgm:cxn modelId="{FAE601DE-0E9F-4BA2-8BC7-7292D4DFDFC5}" type="presParOf" srcId="{FB6F64AD-F8FF-4D38-AA60-7EFCFF134731}" destId="{A12C795B-E59D-4852-8D2B-6C5014D48EFE}" srcOrd="10" destOrd="0" presId="urn:microsoft.com/office/officeart/2005/8/layout/vList6"/>
    <dgm:cxn modelId="{7903EC4C-AE81-4133-94C3-BE5C5BEF7D56}" type="presParOf" srcId="{A12C795B-E59D-4852-8D2B-6C5014D48EFE}" destId="{900759F4-374C-457F-A474-5DB826F4FF45}" srcOrd="0" destOrd="0" presId="urn:microsoft.com/office/officeart/2005/8/layout/vList6"/>
    <dgm:cxn modelId="{D113A99E-6D1E-44D7-A8E3-B759B3B1D2D1}" type="presParOf" srcId="{A12C795B-E59D-4852-8D2B-6C5014D48EFE}" destId="{53E6D672-C459-447A-9C1C-5D5617D8901D}" srcOrd="1" destOrd="0" presId="urn:microsoft.com/office/officeart/2005/8/layout/vList6"/>
    <dgm:cxn modelId="{0A27B0FC-4332-43A7-855E-C15077137F4C}" type="presParOf" srcId="{FB6F64AD-F8FF-4D38-AA60-7EFCFF134731}" destId="{D8AA04DE-7696-4A61-BA94-9873A2D0EA11}" srcOrd="11" destOrd="0" presId="urn:microsoft.com/office/officeart/2005/8/layout/vList6"/>
    <dgm:cxn modelId="{64F26F69-4F41-4E6A-A65C-983FE038DCEA}" type="presParOf" srcId="{FB6F64AD-F8FF-4D38-AA60-7EFCFF134731}" destId="{253CE5F5-C133-4972-BAC0-70239E2C4F13}" srcOrd="12" destOrd="0" presId="urn:microsoft.com/office/officeart/2005/8/layout/vList6"/>
    <dgm:cxn modelId="{BFDF6675-EFB6-4A94-A6DF-763A19A01987}" type="presParOf" srcId="{253CE5F5-C133-4972-BAC0-70239E2C4F13}" destId="{D2DE7ED4-C80B-436A-988B-B349ACCC1383}" srcOrd="0" destOrd="0" presId="urn:microsoft.com/office/officeart/2005/8/layout/vList6"/>
    <dgm:cxn modelId="{B994E9F6-C108-435F-9422-7BD14DF66260}" type="presParOf" srcId="{253CE5F5-C133-4972-BAC0-70239E2C4F13}" destId="{99A94187-9575-4FA5-865D-18ACD55A176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3D42F-8EEF-452B-9B47-18321E4D600B}">
      <dsp:nvSpPr>
        <dsp:cNvPr id="0" name=""/>
        <dsp:cNvSpPr/>
      </dsp:nvSpPr>
      <dsp:spPr>
        <a:xfrm>
          <a:off x="2328251" y="200"/>
          <a:ext cx="6749783" cy="9962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Tested DB schema with triggers and automated logic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Tested Flask-WTF as method to manage forms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Tested Flask-Login as method to create a secure interface</a:t>
          </a:r>
        </a:p>
      </dsp:txBody>
      <dsp:txXfrm>
        <a:off x="2328251" y="124729"/>
        <a:ext cx="6376196" cy="747174"/>
      </dsp:txXfrm>
    </dsp:sp>
    <dsp:sp modelId="{DFF14B01-D889-4659-9256-8DABFA46E492}">
      <dsp:nvSpPr>
        <dsp:cNvPr id="0" name=""/>
        <dsp:cNvSpPr/>
      </dsp:nvSpPr>
      <dsp:spPr>
        <a:xfrm>
          <a:off x="404288" y="200"/>
          <a:ext cx="1923963" cy="99623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Proof of Concept</a:t>
          </a:r>
        </a:p>
      </dsp:txBody>
      <dsp:txXfrm>
        <a:off x="452920" y="48832"/>
        <a:ext cx="1826699" cy="898968"/>
      </dsp:txXfrm>
    </dsp:sp>
    <dsp:sp modelId="{B13FDBEA-9F30-44D6-A532-AABE70FF1CCA}">
      <dsp:nvSpPr>
        <dsp:cNvPr id="0" name=""/>
        <dsp:cNvSpPr/>
      </dsp:nvSpPr>
      <dsp:spPr>
        <a:xfrm>
          <a:off x="2349473" y="1096055"/>
          <a:ext cx="6749783" cy="9962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1026589"/>
            <a:satOff val="-5111"/>
            <a:lumOff val="-485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1026589"/>
              <a:satOff val="-5111"/>
              <a:lumOff val="-4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Created complete schema and tested queries needed for user interface and reports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Tested CRUD operations to ensure constraints did not conflict with design philosophy</a:t>
          </a:r>
        </a:p>
      </dsp:txBody>
      <dsp:txXfrm>
        <a:off x="2349473" y="1220584"/>
        <a:ext cx="6376196" cy="747174"/>
      </dsp:txXfrm>
    </dsp:sp>
    <dsp:sp modelId="{11FD977D-46E3-4A92-94BD-E7F5BF312196}">
      <dsp:nvSpPr>
        <dsp:cNvPr id="0" name=""/>
        <dsp:cNvSpPr/>
      </dsp:nvSpPr>
      <dsp:spPr>
        <a:xfrm>
          <a:off x="383066" y="1096055"/>
          <a:ext cx="1966406" cy="996232"/>
        </a:xfrm>
        <a:prstGeom prst="roundRect">
          <a:avLst/>
        </a:prstGeom>
        <a:solidFill>
          <a:schemeClr val="accent4">
            <a:hueOff val="1099990"/>
            <a:satOff val="-4867"/>
            <a:lumOff val="-81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Database</a:t>
          </a:r>
        </a:p>
      </dsp:txBody>
      <dsp:txXfrm>
        <a:off x="431698" y="1144687"/>
        <a:ext cx="1869142" cy="898968"/>
      </dsp:txXfrm>
    </dsp:sp>
    <dsp:sp modelId="{92487FA0-F73C-4F0E-9E4C-0C8F80CC6317}">
      <dsp:nvSpPr>
        <dsp:cNvPr id="0" name=""/>
        <dsp:cNvSpPr/>
      </dsp:nvSpPr>
      <dsp:spPr>
        <a:xfrm>
          <a:off x="2349473" y="2191911"/>
          <a:ext cx="6749783" cy="9962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2053179"/>
            <a:satOff val="-10223"/>
            <a:lumOff val="-97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2053179"/>
              <a:satOff val="-10223"/>
              <a:lumOff val="-9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Created Flask app with user interface utilizing Bootstrap5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Created routes, forms, and database models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Tested DB and Interface interactions with simple buttons and forms</a:t>
          </a:r>
        </a:p>
      </dsp:txBody>
      <dsp:txXfrm>
        <a:off x="2349473" y="2316440"/>
        <a:ext cx="6376196" cy="747174"/>
      </dsp:txXfrm>
    </dsp:sp>
    <dsp:sp modelId="{E9F75134-8C91-41CB-BF00-92AFE77AFB55}">
      <dsp:nvSpPr>
        <dsp:cNvPr id="0" name=""/>
        <dsp:cNvSpPr/>
      </dsp:nvSpPr>
      <dsp:spPr>
        <a:xfrm>
          <a:off x="383066" y="2191911"/>
          <a:ext cx="1966406" cy="996232"/>
        </a:xfrm>
        <a:prstGeom prst="roundRect">
          <a:avLst/>
        </a:prstGeom>
        <a:solidFill>
          <a:schemeClr val="accent4">
            <a:hueOff val="2199979"/>
            <a:satOff val="-9734"/>
            <a:lumOff val="-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UX Template</a:t>
          </a:r>
        </a:p>
      </dsp:txBody>
      <dsp:txXfrm>
        <a:off x="431698" y="2240543"/>
        <a:ext cx="1869142" cy="898968"/>
      </dsp:txXfrm>
    </dsp:sp>
    <dsp:sp modelId="{DB1414A0-4CA7-43DA-BFE9-9F8511DD6F71}">
      <dsp:nvSpPr>
        <dsp:cNvPr id="0" name=""/>
        <dsp:cNvSpPr/>
      </dsp:nvSpPr>
      <dsp:spPr>
        <a:xfrm>
          <a:off x="2349473" y="3287766"/>
          <a:ext cx="6749783" cy="9962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3079768"/>
            <a:satOff val="-15334"/>
            <a:lumOff val="-1455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3079768"/>
              <a:satOff val="-15334"/>
              <a:lumOff val="-14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Add JS function that generates multiple types of tables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Create Flask template parts to reduce HTML redundancy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Created modals to hide forms until needed</a:t>
          </a:r>
        </a:p>
      </dsp:txBody>
      <dsp:txXfrm>
        <a:off x="2349473" y="3412295"/>
        <a:ext cx="6376196" cy="747174"/>
      </dsp:txXfrm>
    </dsp:sp>
    <dsp:sp modelId="{66F47331-E813-4EA7-B83C-8F5CB9B80B5D}">
      <dsp:nvSpPr>
        <dsp:cNvPr id="0" name=""/>
        <dsp:cNvSpPr/>
      </dsp:nvSpPr>
      <dsp:spPr>
        <a:xfrm>
          <a:off x="383066" y="3287766"/>
          <a:ext cx="1966406" cy="996232"/>
        </a:xfrm>
        <a:prstGeom prst="roundRect">
          <a:avLst/>
        </a:prstGeom>
        <a:solidFill>
          <a:schemeClr val="accent4">
            <a:hueOff val="3299968"/>
            <a:satOff val="-14601"/>
            <a:lumOff val="-24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 Elements</a:t>
          </a:r>
        </a:p>
      </dsp:txBody>
      <dsp:txXfrm>
        <a:off x="431698" y="3336398"/>
        <a:ext cx="1869142" cy="898968"/>
      </dsp:txXfrm>
    </dsp:sp>
    <dsp:sp modelId="{3CE10F10-637B-4982-B586-1033072F1695}">
      <dsp:nvSpPr>
        <dsp:cNvPr id="0" name=""/>
        <dsp:cNvSpPr/>
      </dsp:nvSpPr>
      <dsp:spPr>
        <a:xfrm>
          <a:off x="2370713" y="4383622"/>
          <a:ext cx="6749783" cy="9962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4106357"/>
            <a:satOff val="-20446"/>
            <a:lumOff val="-194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4106357"/>
              <a:satOff val="-20446"/>
              <a:lumOff val="-19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Developed SQL and Python logic to select the most appropriate key distributions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Utilized session variables to collect user information before updating the database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Developed method to update page upon form submission without reloading page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Added checks for multiple user use cases</a:t>
          </a:r>
        </a:p>
      </dsp:txBody>
      <dsp:txXfrm>
        <a:off x="2370713" y="4508151"/>
        <a:ext cx="6376196" cy="747174"/>
      </dsp:txXfrm>
    </dsp:sp>
    <dsp:sp modelId="{2DE4BA8C-0F11-4206-AD06-BC951EC9B2AC}">
      <dsp:nvSpPr>
        <dsp:cNvPr id="0" name=""/>
        <dsp:cNvSpPr/>
      </dsp:nvSpPr>
      <dsp:spPr>
        <a:xfrm>
          <a:off x="361826" y="4383622"/>
          <a:ext cx="2008887" cy="996232"/>
        </a:xfrm>
        <a:prstGeom prst="roundRect">
          <a:avLst/>
        </a:prstGeom>
        <a:solidFill>
          <a:schemeClr val="accent4">
            <a:hueOff val="4399958"/>
            <a:satOff val="-19468"/>
            <a:lumOff val="-32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Advanced Logic</a:t>
          </a:r>
        </a:p>
      </dsp:txBody>
      <dsp:txXfrm>
        <a:off x="410458" y="4432254"/>
        <a:ext cx="1911623" cy="898968"/>
      </dsp:txXfrm>
    </dsp:sp>
    <dsp:sp modelId="{53E6D672-C459-447A-9C1C-5D5617D8901D}">
      <dsp:nvSpPr>
        <dsp:cNvPr id="0" name=""/>
        <dsp:cNvSpPr/>
      </dsp:nvSpPr>
      <dsp:spPr>
        <a:xfrm>
          <a:off x="2388426" y="5479477"/>
          <a:ext cx="6749783" cy="66966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5132946"/>
            <a:satOff val="-25557"/>
            <a:lumOff val="-2425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5132946"/>
              <a:satOff val="-25557"/>
              <a:lumOff val="-24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Tested app on Google Cloud Platform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Will test on other platforms in the near future</a:t>
          </a:r>
        </a:p>
      </dsp:txBody>
      <dsp:txXfrm>
        <a:off x="2388426" y="5563185"/>
        <a:ext cx="6498658" cy="502251"/>
      </dsp:txXfrm>
    </dsp:sp>
    <dsp:sp modelId="{900759F4-374C-457F-A474-5DB826F4FF45}">
      <dsp:nvSpPr>
        <dsp:cNvPr id="0" name=""/>
        <dsp:cNvSpPr/>
      </dsp:nvSpPr>
      <dsp:spPr>
        <a:xfrm>
          <a:off x="344113" y="5518385"/>
          <a:ext cx="2044312" cy="591851"/>
        </a:xfrm>
        <a:prstGeom prst="roundRect">
          <a:avLst/>
        </a:prstGeom>
        <a:solidFill>
          <a:schemeClr val="accent4">
            <a:hueOff val="5499947"/>
            <a:satOff val="-24335"/>
            <a:lumOff val="-40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Deployed to Cloud</a:t>
          </a:r>
        </a:p>
      </dsp:txBody>
      <dsp:txXfrm>
        <a:off x="373005" y="5547277"/>
        <a:ext cx="1986528" cy="534067"/>
      </dsp:txXfrm>
    </dsp:sp>
    <dsp:sp modelId="{99A94187-9575-4FA5-865D-18ACD55A176E}">
      <dsp:nvSpPr>
        <dsp:cNvPr id="0" name=""/>
        <dsp:cNvSpPr/>
      </dsp:nvSpPr>
      <dsp:spPr>
        <a:xfrm>
          <a:off x="2399208" y="6248768"/>
          <a:ext cx="6769881" cy="26025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6159535"/>
            <a:satOff val="-30669"/>
            <a:lumOff val="-291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6159535"/>
              <a:satOff val="-30669"/>
              <a:lumOff val="-29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Two functions need refactoring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Test cases involving lost, broken, or returned keys need more thorough vetting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Improve flash messaging by adding in categories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Add staff actions in dashboard notifications and in work queues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Create large test dataset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Deploy periodic reports and ad-hoc analysis tools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Add in log monitoring and synthetic monitoring</a:t>
          </a:r>
        </a:p>
      </dsp:txBody>
      <dsp:txXfrm>
        <a:off x="2399208" y="6574091"/>
        <a:ext cx="5793911" cy="1951941"/>
      </dsp:txXfrm>
    </dsp:sp>
    <dsp:sp modelId="{D2DE7ED4-C80B-436A-988B-B349ACCC1383}">
      <dsp:nvSpPr>
        <dsp:cNvPr id="0" name=""/>
        <dsp:cNvSpPr/>
      </dsp:nvSpPr>
      <dsp:spPr>
        <a:xfrm>
          <a:off x="313233" y="6381122"/>
          <a:ext cx="2085975" cy="2337878"/>
        </a:xfrm>
        <a:prstGeom prst="roundRect">
          <a:avLst/>
        </a:prstGeom>
        <a:solidFill>
          <a:schemeClr val="accent4">
            <a:hueOff val="6599937"/>
            <a:satOff val="-29202"/>
            <a:lumOff val="-49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Future Developments</a:t>
          </a:r>
        </a:p>
      </dsp:txBody>
      <dsp:txXfrm>
        <a:off x="415062" y="6482951"/>
        <a:ext cx="1882317" cy="2134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2C87B-F649-456B-ADE6-837E9265A772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B26B4-F5A0-4905-8454-218D0951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Tested Trigger</a:t>
            </a:r>
          </a:p>
          <a:p>
            <a:r>
              <a:rPr lang="en-US" dirty="0"/>
              <a:t>Tested Forms</a:t>
            </a:r>
          </a:p>
          <a:p>
            <a:r>
              <a:rPr lang="en-US" dirty="0"/>
              <a:t>Tested Key Code Prediction</a:t>
            </a:r>
          </a:p>
          <a:p>
            <a:r>
              <a:rPr lang="en-US" dirty="0"/>
              <a:t>Added Login</a:t>
            </a:r>
          </a:p>
          <a:p>
            <a:r>
              <a:rPr lang="en-US" dirty="0"/>
              <a:t>Added Login Checks</a:t>
            </a:r>
          </a:p>
          <a:p>
            <a:r>
              <a:rPr lang="en-US" dirty="0"/>
              <a:t>Created Routes</a:t>
            </a:r>
          </a:p>
          <a:p>
            <a:r>
              <a:rPr lang="en-US" dirty="0"/>
              <a:t>Added Form Queries for custom dropdowns</a:t>
            </a:r>
          </a:p>
          <a:p>
            <a:r>
              <a:rPr lang="en-US" dirty="0"/>
              <a:t>Created Popups</a:t>
            </a:r>
          </a:p>
          <a:p>
            <a:r>
              <a:rPr lang="en-US" dirty="0"/>
              <a:t>Create Routes for Tables</a:t>
            </a:r>
          </a:p>
          <a:p>
            <a:r>
              <a:rPr lang="en-US" dirty="0"/>
              <a:t>Created Checkout basket</a:t>
            </a:r>
          </a:p>
          <a:p>
            <a:r>
              <a:rPr lang="en-US" dirty="0"/>
              <a:t>Fixed Request Interface</a:t>
            </a:r>
          </a:p>
          <a:p>
            <a:r>
              <a:rPr lang="en-US" dirty="0"/>
              <a:t>Coded Request Returned logic</a:t>
            </a:r>
          </a:p>
          <a:p>
            <a:r>
              <a:rPr lang="en-US"/>
              <a:t>Added to GCP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B26B4-F5A0-4905-8454-218D0951CC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9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275-D313-4E6C-A0A2-52D94B84956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C33-68F8-4398-B76F-9989A7FB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0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275-D313-4E6C-A0A2-52D94B84956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C33-68F8-4398-B76F-9989A7FB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1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275-D313-4E6C-A0A2-52D94B84956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C33-68F8-4398-B76F-9989A7FB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9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275-D313-4E6C-A0A2-52D94B84956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C33-68F8-4398-B76F-9989A7FB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3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275-D313-4E6C-A0A2-52D94B84956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C33-68F8-4398-B76F-9989A7FB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8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275-D313-4E6C-A0A2-52D94B84956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C33-68F8-4398-B76F-9989A7FB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2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275-D313-4E6C-A0A2-52D94B84956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C33-68F8-4398-B76F-9989A7FB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8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275-D313-4E6C-A0A2-52D94B84956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C33-68F8-4398-B76F-9989A7FB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9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275-D313-4E6C-A0A2-52D94B84956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C33-68F8-4398-B76F-9989A7FB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275-D313-4E6C-A0A2-52D94B84956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C33-68F8-4398-B76F-9989A7FB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3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1275-D313-4E6C-A0A2-52D94B84956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7C33-68F8-4398-B76F-9989A7FB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5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A11275-D313-4E6C-A0A2-52D94B84956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227C33-68F8-4398-B76F-9989A7FBE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9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8066C7-3153-743E-5B6D-A1EF0CA06F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025974"/>
              </p:ext>
            </p:extLst>
          </p:nvPr>
        </p:nvGraphicFramePr>
        <p:xfrm>
          <a:off x="1502834" y="146222"/>
          <a:ext cx="9482323" cy="8851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256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263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ErinWillis</dc:creator>
  <cp:lastModifiedBy>ErinWillis</cp:lastModifiedBy>
  <cp:revision>2</cp:revision>
  <dcterms:created xsi:type="dcterms:W3CDTF">2024-01-20T04:43:56Z</dcterms:created>
  <dcterms:modified xsi:type="dcterms:W3CDTF">2024-01-20T17:25:08Z</dcterms:modified>
</cp:coreProperties>
</file>