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0DC04C-595A-456D-819D-16B50AD02C4E}" type="datetimeFigureOut">
              <a:rPr lang="ru-RU" smtClean="0"/>
              <a:t>18.07.2019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D926A5F-C170-4D27-8BAF-D34F1BDF714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33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04C-595A-456D-819D-16B50AD02C4E}" type="datetimeFigureOut">
              <a:rPr lang="ru-RU" smtClean="0"/>
              <a:t>18.07.2019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6A5F-C170-4D27-8BAF-D34F1BDF7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86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04C-595A-456D-819D-16B50AD02C4E}" type="datetimeFigureOut">
              <a:rPr lang="ru-RU" smtClean="0"/>
              <a:t>18.07.2019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6A5F-C170-4D27-8BAF-D34F1BDF714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673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04C-595A-456D-819D-16B50AD02C4E}" type="datetimeFigureOut">
              <a:rPr lang="ru-RU" smtClean="0"/>
              <a:t>18.07.2019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6A5F-C170-4D27-8BAF-D34F1BDF714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32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04C-595A-456D-819D-16B50AD02C4E}" type="datetimeFigureOut">
              <a:rPr lang="ru-RU" smtClean="0"/>
              <a:t>18.07.2019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6A5F-C170-4D27-8BAF-D34F1BDF7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237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04C-595A-456D-819D-16B50AD02C4E}" type="datetimeFigureOut">
              <a:rPr lang="ru-RU" smtClean="0"/>
              <a:t>18.07.2019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6A5F-C170-4D27-8BAF-D34F1BDF714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502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04C-595A-456D-819D-16B50AD02C4E}" type="datetimeFigureOut">
              <a:rPr lang="ru-RU" smtClean="0"/>
              <a:t>18.07.2019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6A5F-C170-4D27-8BAF-D34F1BDF714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46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04C-595A-456D-819D-16B50AD02C4E}" type="datetimeFigureOut">
              <a:rPr lang="ru-RU" smtClean="0"/>
              <a:t>18.07.2019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6A5F-C170-4D27-8BAF-D34F1BDF7142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026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04C-595A-456D-819D-16B50AD02C4E}" type="datetimeFigureOut">
              <a:rPr lang="ru-RU" smtClean="0"/>
              <a:t>18.07.2019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6A5F-C170-4D27-8BAF-D34F1BDF7142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3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04C-595A-456D-819D-16B50AD02C4E}" type="datetimeFigureOut">
              <a:rPr lang="ru-RU" smtClean="0"/>
              <a:t>18.07.2019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6A5F-C170-4D27-8BAF-D34F1BDF7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86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04C-595A-456D-819D-16B50AD02C4E}" type="datetimeFigureOut">
              <a:rPr lang="ru-RU" smtClean="0"/>
              <a:t>18.07.2019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6A5F-C170-4D27-8BAF-D34F1BDF714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18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04C-595A-456D-819D-16B50AD02C4E}" type="datetimeFigureOut">
              <a:rPr lang="ru-RU" smtClean="0"/>
              <a:t>18.07.2019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6A5F-C170-4D27-8BAF-D34F1BDF7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8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04C-595A-456D-819D-16B50AD02C4E}" type="datetimeFigureOut">
              <a:rPr lang="ru-RU" smtClean="0"/>
              <a:t>18.07.2019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6A5F-C170-4D27-8BAF-D34F1BDF7142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8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04C-595A-456D-819D-16B50AD02C4E}" type="datetimeFigureOut">
              <a:rPr lang="ru-RU" smtClean="0"/>
              <a:t>18.07.2019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6A5F-C170-4D27-8BAF-D34F1BDF7142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54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04C-595A-456D-819D-16B50AD02C4E}" type="datetimeFigureOut">
              <a:rPr lang="ru-RU" smtClean="0"/>
              <a:t>18.07.2019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6A5F-C170-4D27-8BAF-D34F1BDF7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88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04C-595A-456D-819D-16B50AD02C4E}" type="datetimeFigureOut">
              <a:rPr lang="ru-RU" smtClean="0"/>
              <a:t>18.07.2019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6A5F-C170-4D27-8BAF-D34F1BDF714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87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04C-595A-456D-819D-16B50AD02C4E}" type="datetimeFigureOut">
              <a:rPr lang="ru-RU" smtClean="0"/>
              <a:t>18.07.2019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6A5F-C170-4D27-8BAF-D34F1BDF7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35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0DC04C-595A-456D-819D-16B50AD02C4E}" type="datetimeFigureOut">
              <a:rPr lang="ru-RU" smtClean="0"/>
              <a:t>18.07.2019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926A5F-C170-4D27-8BAF-D34F1BDF7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77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0FC3A9-7875-4551-A490-DA67E293437D}"/>
              </a:ext>
            </a:extLst>
          </p:cNvPr>
          <p:cNvSpPr txBox="1"/>
          <p:nvPr/>
        </p:nvSpPr>
        <p:spPr>
          <a:xfrm>
            <a:off x="2438400" y="1519175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Данный проект позволяет студентам и преподавателям объединяться в команды с целью формирования интересных идей и решений и возможностью получения гранта для последующей их реализации. </a:t>
            </a:r>
            <a:br>
              <a:rPr lang="ru-RU" dirty="0"/>
            </a:br>
            <a:r>
              <a:rPr lang="ru-RU" dirty="0"/>
              <a:t>Можно создать как свою команду, так и вступить в одну из уже существующих. </a:t>
            </a:r>
          </a:p>
          <a:p>
            <a:r>
              <a:rPr lang="ru-RU" dirty="0"/>
              <a:t>Участники могут использовать как мобильное приложение для </a:t>
            </a:r>
            <a:r>
              <a:rPr lang="en-US" dirty="0"/>
              <a:t>android, </a:t>
            </a:r>
            <a:r>
              <a:rPr lang="ru-RU" dirty="0"/>
              <a:t>так и сайт проекта для взаимодействия с системой.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415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E2CE17-9245-4C22-BC19-70EE899C74AD}"/>
              </a:ext>
            </a:extLst>
          </p:cNvPr>
          <p:cNvSpPr txBox="1"/>
          <p:nvPr/>
        </p:nvSpPr>
        <p:spPr>
          <a:xfrm>
            <a:off x="1082800" y="1317072"/>
            <a:ext cx="10026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Команде необходимо зарегистрироваться на сайте с помощью компьютера либо через мобильное </a:t>
            </a:r>
          </a:p>
          <a:p>
            <a:r>
              <a:rPr lang="ru-RU" dirty="0"/>
              <a:t>приложение, указать опыт разработки (если есть) и предпочитаемое направление работы.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288E54-33B0-450A-ABF8-09942ACFD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07" y="2491841"/>
            <a:ext cx="8969384" cy="36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8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78C35A-0223-4CF6-B505-B58CAB9B1ADA}"/>
              </a:ext>
            </a:extLst>
          </p:cNvPr>
          <p:cNvSpPr txBox="1"/>
          <p:nvPr/>
        </p:nvSpPr>
        <p:spPr>
          <a:xfrm>
            <a:off x="822121" y="864066"/>
            <a:ext cx="10796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Пользователи группы </a:t>
            </a:r>
            <a:r>
              <a:rPr lang="en-US" dirty="0"/>
              <a:t>“</a:t>
            </a:r>
            <a:r>
              <a:rPr lang="ru-RU" dirty="0"/>
              <a:t>Студент</a:t>
            </a:r>
            <a:r>
              <a:rPr lang="en-US" dirty="0"/>
              <a:t>”</a:t>
            </a:r>
            <a:r>
              <a:rPr lang="ru-RU" dirty="0"/>
              <a:t> могут добавлять, изменять и удалять</a:t>
            </a:r>
            <a:r>
              <a:rPr lang="en-US" dirty="0"/>
              <a:t>: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— </a:t>
            </a:r>
            <a:r>
              <a:rPr lang="ru-RU" dirty="0"/>
              <a:t>информацию в своем профиле (ФИО, факультет, курс, группа)</a:t>
            </a:r>
            <a:endParaRPr lang="en-US" dirty="0"/>
          </a:p>
          <a:p>
            <a:r>
              <a:rPr lang="en-US" dirty="0"/>
              <a:t>— </a:t>
            </a:r>
            <a:r>
              <a:rPr lang="ru-RU" dirty="0"/>
              <a:t>опыт работы в других проектах, список научных работ</a:t>
            </a:r>
          </a:p>
          <a:p>
            <a:r>
              <a:rPr lang="en-US" dirty="0"/>
              <a:t>—</a:t>
            </a:r>
            <a:r>
              <a:rPr lang="ru-RU" dirty="0"/>
              <a:t> актуальные идеи и решения</a:t>
            </a:r>
            <a:endParaRPr lang="en-US" dirty="0"/>
          </a:p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3594DB4-3B10-454B-912F-716D560A2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710" y="2703486"/>
            <a:ext cx="1908580" cy="332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3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8DD853-0D95-4C87-9630-B0E24BF05440}"/>
              </a:ext>
            </a:extLst>
          </p:cNvPr>
          <p:cNvSpPr txBox="1"/>
          <p:nvPr/>
        </p:nvSpPr>
        <p:spPr>
          <a:xfrm>
            <a:off x="697684" y="721453"/>
            <a:ext cx="10796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Пользователи группы </a:t>
            </a:r>
            <a:r>
              <a:rPr lang="en-US" dirty="0"/>
              <a:t>“</a:t>
            </a:r>
            <a:r>
              <a:rPr lang="ru-RU" dirty="0"/>
              <a:t>Преподаватель</a:t>
            </a:r>
            <a:r>
              <a:rPr lang="en-US" dirty="0"/>
              <a:t>”</a:t>
            </a:r>
            <a:r>
              <a:rPr lang="ru-RU" dirty="0"/>
              <a:t> могут добавлять, изменять и удалять</a:t>
            </a:r>
            <a:r>
              <a:rPr lang="en-US" dirty="0"/>
              <a:t>: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— </a:t>
            </a:r>
            <a:r>
              <a:rPr lang="ru-RU" dirty="0"/>
              <a:t>информацию в своем профиле (ФИО, факультет, должность)</a:t>
            </a:r>
            <a:endParaRPr lang="en-US" dirty="0"/>
          </a:p>
          <a:p>
            <a:r>
              <a:rPr lang="en-US" dirty="0"/>
              <a:t>— </a:t>
            </a:r>
            <a:r>
              <a:rPr lang="ru-RU" dirty="0"/>
              <a:t>список научных работ и публикаций</a:t>
            </a:r>
          </a:p>
          <a:p>
            <a:r>
              <a:rPr lang="en-US" dirty="0"/>
              <a:t>—</a:t>
            </a:r>
            <a:r>
              <a:rPr lang="ru-RU" dirty="0"/>
              <a:t> команды и список их участников</a:t>
            </a:r>
            <a:endParaRPr lang="en-US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53AD3CE-8E35-4D56-BA19-477FD9B4F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128" y="2459312"/>
            <a:ext cx="2071743" cy="368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8DD853-0D95-4C87-9630-B0E24BF05440}"/>
              </a:ext>
            </a:extLst>
          </p:cNvPr>
          <p:cNvSpPr txBox="1"/>
          <p:nvPr/>
        </p:nvSpPr>
        <p:spPr>
          <a:xfrm>
            <a:off x="697684" y="721453"/>
            <a:ext cx="10796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Пользователи группы </a:t>
            </a:r>
            <a:r>
              <a:rPr lang="en-US" dirty="0"/>
              <a:t>“</a:t>
            </a:r>
            <a:r>
              <a:rPr lang="ru-RU" dirty="0"/>
              <a:t>Администратор</a:t>
            </a:r>
            <a:r>
              <a:rPr lang="en-US" dirty="0"/>
              <a:t>”</a:t>
            </a:r>
            <a:r>
              <a:rPr lang="ru-RU" dirty="0"/>
              <a:t> могут добавлять, изменять и удалять</a:t>
            </a:r>
            <a:r>
              <a:rPr lang="en-US" dirty="0"/>
              <a:t>: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— </a:t>
            </a:r>
            <a:r>
              <a:rPr lang="ru-RU" dirty="0"/>
              <a:t>информацию в любом профиле (ФИО, факультет, должность)</a:t>
            </a:r>
            <a:endParaRPr lang="en-US" dirty="0"/>
          </a:p>
          <a:p>
            <a:r>
              <a:rPr lang="en-US" dirty="0"/>
              <a:t>— </a:t>
            </a:r>
            <a:r>
              <a:rPr lang="ru-RU" dirty="0"/>
              <a:t>любой список научных работ и публикаций</a:t>
            </a:r>
          </a:p>
          <a:p>
            <a:r>
              <a:rPr lang="en-US" dirty="0"/>
              <a:t>—</a:t>
            </a:r>
            <a:r>
              <a:rPr lang="ru-RU" dirty="0"/>
              <a:t> любые команды и список их участников</a:t>
            </a:r>
          </a:p>
          <a:p>
            <a:r>
              <a:rPr lang="en-US" dirty="0"/>
              <a:t>— </a:t>
            </a:r>
            <a:r>
              <a:rPr lang="ru-RU" dirty="0"/>
              <a:t>профили участников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FCEA3E-BE8D-42C1-9C83-72C9CC77C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580" y="2595458"/>
            <a:ext cx="1980839" cy="354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86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68</TotalTime>
  <Words>168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Garamond</vt:lpstr>
      <vt:lpstr>Натуральные материалы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ejwe</dc:creator>
  <cp:lastModifiedBy>Alexey Kornilov</cp:lastModifiedBy>
  <cp:revision>6</cp:revision>
  <dcterms:created xsi:type="dcterms:W3CDTF">2019-07-18T18:22:15Z</dcterms:created>
  <dcterms:modified xsi:type="dcterms:W3CDTF">2019-07-18T20:42:28Z</dcterms:modified>
</cp:coreProperties>
</file>