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B7645-91D5-42D3-B063-3CA4AF34C3DF}" type="datetimeFigureOut">
              <a:rPr lang="en-IN" smtClean="0"/>
              <a:t>11-04-2024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1E7F0-CB82-4AA3-8AF5-38FCDA64A2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2275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B7645-91D5-42D3-B063-3CA4AF34C3DF}" type="datetimeFigureOut">
              <a:rPr lang="en-IN" smtClean="0"/>
              <a:t>11-04-2024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1E7F0-CB82-4AA3-8AF5-38FCDA64A2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3014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B7645-91D5-42D3-B063-3CA4AF34C3DF}" type="datetimeFigureOut">
              <a:rPr lang="en-IN" smtClean="0"/>
              <a:t>11-04-2024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1E7F0-CB82-4AA3-8AF5-38FCDA64A2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5821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B7645-91D5-42D3-B063-3CA4AF34C3DF}" type="datetimeFigureOut">
              <a:rPr lang="en-IN" smtClean="0"/>
              <a:t>11-04-2024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1E7F0-CB82-4AA3-8AF5-38FCDA64A2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7247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B7645-91D5-42D3-B063-3CA4AF34C3DF}" type="datetimeFigureOut">
              <a:rPr lang="en-IN" smtClean="0"/>
              <a:t>11-04-2024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1E7F0-CB82-4AA3-8AF5-38FCDA64A2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7267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B7645-91D5-42D3-B063-3CA4AF34C3DF}" type="datetimeFigureOut">
              <a:rPr lang="en-IN" smtClean="0"/>
              <a:t>11-04-2024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1E7F0-CB82-4AA3-8AF5-38FCDA64A2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3645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B7645-91D5-42D3-B063-3CA4AF34C3DF}" type="datetimeFigureOut">
              <a:rPr lang="en-IN" smtClean="0"/>
              <a:t>11-04-2024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1E7F0-CB82-4AA3-8AF5-38FCDA64A2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644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B7645-91D5-42D3-B063-3CA4AF34C3DF}" type="datetimeFigureOut">
              <a:rPr lang="en-IN" smtClean="0"/>
              <a:t>11-04-2024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1E7F0-CB82-4AA3-8AF5-38FCDA64A2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4496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B7645-91D5-42D3-B063-3CA4AF34C3DF}" type="datetimeFigureOut">
              <a:rPr lang="en-IN" smtClean="0"/>
              <a:t>11-04-2024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1E7F0-CB82-4AA3-8AF5-38FCDA64A2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2381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B7645-91D5-42D3-B063-3CA4AF34C3DF}" type="datetimeFigureOut">
              <a:rPr lang="en-IN" smtClean="0"/>
              <a:t>11-04-2024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1E7F0-CB82-4AA3-8AF5-38FCDA64A2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9197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B7645-91D5-42D3-B063-3CA4AF34C3DF}" type="datetimeFigureOut">
              <a:rPr lang="en-IN" smtClean="0"/>
              <a:t>11-04-2024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1E7F0-CB82-4AA3-8AF5-38FCDA64A2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5545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3B7645-91D5-42D3-B063-3CA4AF34C3DF}" type="datetimeFigureOut">
              <a:rPr lang="en-IN" smtClean="0"/>
              <a:t>11-04-2024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21E7F0-CB82-4AA3-8AF5-38FCDA64A2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6618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2873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4008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2742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0469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6714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341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341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4864"/>
            <a:ext cx="12192000" cy="6912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053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538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572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436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" y="18288"/>
            <a:ext cx="12182856" cy="6821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559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9237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9787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8288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6529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5720"/>
            <a:ext cx="12192000" cy="6912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7141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0</Words>
  <Application>Microsoft Office PowerPoint</Application>
  <PresentationFormat>Widescreen</PresentationFormat>
  <Paragraphs>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2</cp:revision>
  <dcterms:created xsi:type="dcterms:W3CDTF">2024-04-11T13:26:19Z</dcterms:created>
  <dcterms:modified xsi:type="dcterms:W3CDTF">2024-04-11T13:43:32Z</dcterms:modified>
</cp:coreProperties>
</file>