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4"/>
    <p:restoredTop sz="93494"/>
  </p:normalViewPr>
  <p:slideViewPr>
    <p:cSldViewPr snapToGrid="0" snapToObjects="1">
      <p:cViewPr>
        <p:scale>
          <a:sx n="125" d="100"/>
          <a:sy n="125" d="100"/>
        </p:scale>
        <p:origin x="1808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7F8-2F44-254F-A1CA-530BDC5FEF4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5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7F8-2F44-254F-A1CA-530BDC5FEF4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0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7F8-2F44-254F-A1CA-530BDC5FEF4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4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7F8-2F44-254F-A1CA-530BDC5FEF4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7F8-2F44-254F-A1CA-530BDC5FEF4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5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7F8-2F44-254F-A1CA-530BDC5FEF4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7F8-2F44-254F-A1CA-530BDC5FEF4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50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7F8-2F44-254F-A1CA-530BDC5FEF4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9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7F8-2F44-254F-A1CA-530BDC5FEF4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9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7F8-2F44-254F-A1CA-530BDC5FEF4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1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F7F8-2F44-254F-A1CA-530BDC5FEF4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6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3F7F8-2F44-254F-A1CA-530BDC5FEF40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E7A55-545A-1F42-87B6-D271A91FF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2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Opening Ports on Azure VMs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2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9500"/>
            <a:ext cx="9144000" cy="46807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93309" y="2636344"/>
            <a:ext cx="1944415" cy="779517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33258" y="344516"/>
            <a:ext cx="307748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"/>
                <a:cs typeface="Gill Sans"/>
              </a:rPr>
              <a:t>Click on your VM</a:t>
            </a:r>
            <a:endParaRPr lang="en-US" sz="32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10861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708"/>
            <a:ext cx="9144000" cy="52073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25309" y="2143322"/>
            <a:ext cx="797035" cy="691931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770666" y="344516"/>
            <a:ext cx="36026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"/>
                <a:cs typeface="Gill Sans"/>
              </a:rPr>
              <a:t>Click on “endpoints”</a:t>
            </a:r>
            <a:endParaRPr lang="en-US" sz="32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01156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400"/>
            <a:ext cx="9144000" cy="37501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72138" y="3284483"/>
            <a:ext cx="6709103" cy="3678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67723" y="4633919"/>
            <a:ext cx="1252483" cy="796426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500633" y="344516"/>
            <a:ext cx="21427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"/>
                <a:cs typeface="Gill Sans"/>
              </a:rPr>
              <a:t>Click “Add”</a:t>
            </a:r>
            <a:endParaRPr lang="en-US" sz="32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0465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87" y="1342034"/>
            <a:ext cx="7634246" cy="518067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12210" y="2429107"/>
            <a:ext cx="3520966" cy="691931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2761" y="344516"/>
            <a:ext cx="755847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"/>
                <a:cs typeface="Gill Sans"/>
              </a:rPr>
              <a:t>Select “Add a stand-alone endpoint”</a:t>
            </a:r>
          </a:p>
          <a:p>
            <a:r>
              <a:rPr lang="en-US" sz="3200" dirty="0" smtClean="0">
                <a:latin typeface="Gill Sans"/>
                <a:cs typeface="Gill Sans"/>
              </a:rPr>
              <a:t>and click the next arrow in the bottom right</a:t>
            </a:r>
            <a:endParaRPr lang="en-US" sz="32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6435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579" y="2885966"/>
            <a:ext cx="5357271" cy="397203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674" y="344516"/>
            <a:ext cx="59426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Gill Sans"/>
                <a:cs typeface="Gill Sans"/>
              </a:rPr>
              <a:t>Pick a name for your port.</a:t>
            </a:r>
          </a:p>
          <a:p>
            <a:r>
              <a:rPr lang="en-US" sz="3200" dirty="0" smtClean="0">
                <a:latin typeface="Gill Sans"/>
                <a:cs typeface="Gill Sans"/>
              </a:rPr>
              <a:t>Any name works, just remember it</a:t>
            </a:r>
            <a:endParaRPr lang="en-US" sz="32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64901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923" y="344516"/>
            <a:ext cx="8818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Gill Sans"/>
                <a:cs typeface="Gill Sans"/>
              </a:rPr>
              <a:t>Set Public </a:t>
            </a:r>
            <a:r>
              <a:rPr lang="en-US" sz="3000" dirty="0" smtClean="0">
                <a:latin typeface="Gill Sans"/>
                <a:cs typeface="Gill Sans"/>
              </a:rPr>
              <a:t>&amp; Private </a:t>
            </a:r>
            <a:r>
              <a:rPr lang="en-US" sz="3000" dirty="0">
                <a:latin typeface="Gill Sans"/>
                <a:cs typeface="Gill Sans"/>
              </a:rPr>
              <a:t>Port to the </a:t>
            </a:r>
            <a:r>
              <a:rPr lang="en-US" sz="3000" dirty="0" smtClean="0">
                <a:latin typeface="Gill Sans"/>
                <a:cs typeface="Gill Sans"/>
              </a:rPr>
              <a:t>same </a:t>
            </a:r>
            <a:r>
              <a:rPr lang="en-US" sz="3000" dirty="0">
                <a:latin typeface="Gill Sans"/>
                <a:cs typeface="Gill Sans"/>
              </a:rPr>
              <a:t>value (e.g., </a:t>
            </a:r>
            <a:r>
              <a:rPr lang="en-US" sz="3000" dirty="0" smtClean="0">
                <a:latin typeface="Gill Sans"/>
                <a:cs typeface="Gill Sans"/>
              </a:rPr>
              <a:t>8111)</a:t>
            </a:r>
            <a:endParaRPr lang="en-US" sz="3000" dirty="0">
              <a:latin typeface="Gill Sans"/>
              <a:cs typeface="Gill Sans"/>
            </a:endParaRPr>
          </a:p>
          <a:p>
            <a:r>
              <a:rPr lang="en-US" sz="3000" dirty="0">
                <a:latin typeface="Gill Sans"/>
                <a:cs typeface="Gill Sans"/>
              </a:rPr>
              <a:t>	This is the port </a:t>
            </a:r>
            <a:r>
              <a:rPr lang="en-US" sz="3000" dirty="0" smtClean="0">
                <a:latin typeface="Gill Sans"/>
                <a:cs typeface="Gill Sans"/>
              </a:rPr>
              <a:t>you set for your web app</a:t>
            </a:r>
            <a:endParaRPr lang="en-US" sz="3000" dirty="0">
              <a:latin typeface="Gill Sans"/>
              <a:cs typeface="Gill Sans"/>
            </a:endParaRPr>
          </a:p>
          <a:p>
            <a:r>
              <a:rPr lang="en-US" sz="3000" dirty="0">
                <a:latin typeface="Gill Sans"/>
                <a:cs typeface="Gill Sans"/>
              </a:rPr>
              <a:t>	e.g., </a:t>
            </a:r>
            <a:r>
              <a:rPr lang="en-US" sz="3000" dirty="0" smtClean="0">
                <a:latin typeface="Gill Sans"/>
                <a:cs typeface="Gill Sans"/>
              </a:rPr>
              <a:t>ewutest.cloudapp.net:8111</a:t>
            </a:r>
            <a:endParaRPr lang="en-US" sz="3000" dirty="0">
              <a:latin typeface="Gill Sans"/>
              <a:cs typeface="Gill San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65" y="2617205"/>
            <a:ext cx="5500007" cy="4240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031" y="4825999"/>
            <a:ext cx="61039" cy="881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030" y="5321299"/>
            <a:ext cx="61039" cy="8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52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Gill Sans"/>
                <a:cs typeface="Gill Sans"/>
              </a:rPr>
              <a:t>Test that the port is open by going to your home directory and typing</a:t>
            </a:r>
          </a:p>
          <a:p>
            <a:pPr marL="0" indent="0">
              <a:buNone/>
            </a:pPr>
            <a:endParaRPr lang="en-US" dirty="0">
              <a:latin typeface="Gill Sans"/>
              <a:cs typeface="Gill Sans"/>
            </a:endParaRPr>
          </a:p>
          <a:p>
            <a:pPr marL="400050" lvl="1" indent="0">
              <a:buNone/>
            </a:pPr>
            <a:r>
              <a:rPr lang="en-US" dirty="0" smtClean="0">
                <a:latin typeface="Consolas"/>
                <a:cs typeface="Consolas"/>
              </a:rPr>
              <a:t>python –m </a:t>
            </a:r>
            <a:r>
              <a:rPr lang="en-US" dirty="0" err="1" smtClean="0">
                <a:latin typeface="Consolas"/>
                <a:cs typeface="Consolas"/>
              </a:rPr>
              <a:t>SimpleHTTPServer</a:t>
            </a:r>
            <a:r>
              <a:rPr lang="en-US" dirty="0" smtClean="0">
                <a:latin typeface="Consolas"/>
                <a:cs typeface="Consolas"/>
              </a:rPr>
              <a:t> &lt;</a:t>
            </a:r>
            <a:r>
              <a:rPr lang="en-US" dirty="0" err="1" smtClean="0">
                <a:latin typeface="Consolas"/>
                <a:cs typeface="Consolas"/>
              </a:rPr>
              <a:t>portnumber</a:t>
            </a:r>
            <a:r>
              <a:rPr lang="en-US" dirty="0" smtClean="0">
                <a:latin typeface="Consolas"/>
                <a:cs typeface="Consolas"/>
              </a:rPr>
              <a:t>&gt;</a:t>
            </a:r>
          </a:p>
          <a:p>
            <a:pPr marL="0" indent="0">
              <a:buNone/>
            </a:pPr>
            <a:endParaRPr lang="en-US" dirty="0">
              <a:latin typeface="Gill Sans"/>
              <a:cs typeface="Gill Sans"/>
            </a:endParaRPr>
          </a:p>
          <a:p>
            <a:pPr marL="0" indent="0">
              <a:buNone/>
            </a:pPr>
            <a:r>
              <a:rPr lang="en-US" dirty="0" smtClean="0">
                <a:latin typeface="Gill Sans"/>
                <a:cs typeface="Gill Sans"/>
              </a:rPr>
              <a:t>This runs a webserver that lists files in the directory it is run in.  </a:t>
            </a:r>
          </a:p>
          <a:p>
            <a:pPr marL="0" indent="0">
              <a:buNone/>
            </a:pPr>
            <a:r>
              <a:rPr lang="en-US" dirty="0" smtClean="0">
                <a:latin typeface="Gill Sans"/>
                <a:cs typeface="Gill Sans"/>
              </a:rPr>
              <a:t>Go to the URL and check that it shows the directory listing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456181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8424" y="284281"/>
            <a:ext cx="87532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Gill Sans"/>
                <a:cs typeface="Gill Sans"/>
              </a:rPr>
              <a:t>Do the same to setup an end point for </a:t>
            </a:r>
            <a:r>
              <a:rPr lang="en-US" sz="2400" dirty="0" err="1" smtClean="0">
                <a:latin typeface="Gill Sans"/>
                <a:cs typeface="Gill Sans"/>
              </a:rPr>
              <a:t>postgres</a:t>
            </a:r>
            <a:endParaRPr lang="en-US" sz="2400" dirty="0" smtClean="0">
              <a:latin typeface="Gill Sans"/>
              <a:cs typeface="Gill Sans"/>
            </a:endParaRPr>
          </a:p>
          <a:p>
            <a:r>
              <a:rPr lang="en-US" sz="2400" dirty="0">
                <a:latin typeface="Gill Sans"/>
                <a:cs typeface="Gill Sans"/>
              </a:rPr>
              <a:t>	</a:t>
            </a:r>
            <a:r>
              <a:rPr lang="en-US" sz="2400" dirty="0" smtClean="0">
                <a:latin typeface="Gill Sans"/>
                <a:cs typeface="Gill Sans"/>
              </a:rPr>
              <a:t>name:			 “</a:t>
            </a:r>
            <a:r>
              <a:rPr lang="en-US" sz="2400" dirty="0" err="1" smtClean="0">
                <a:latin typeface="Gill Sans"/>
                <a:cs typeface="Gill Sans"/>
              </a:rPr>
              <a:t>Postgres</a:t>
            </a:r>
            <a:r>
              <a:rPr lang="en-US" sz="2400" dirty="0" smtClean="0">
                <a:latin typeface="Gill Sans"/>
                <a:cs typeface="Gill Sans"/>
              </a:rPr>
              <a:t>” (actual name doesn’t matter much)</a:t>
            </a:r>
          </a:p>
          <a:p>
            <a:r>
              <a:rPr lang="en-US" sz="2400" dirty="0">
                <a:latin typeface="Gill Sans"/>
                <a:cs typeface="Gill Sans"/>
              </a:rPr>
              <a:t>	</a:t>
            </a:r>
            <a:r>
              <a:rPr lang="en-US" sz="2400" dirty="0" smtClean="0">
                <a:latin typeface="Gill Sans"/>
                <a:cs typeface="Gill Sans"/>
              </a:rPr>
              <a:t>public port: 	5432</a:t>
            </a:r>
          </a:p>
          <a:p>
            <a:r>
              <a:rPr lang="en-US" sz="2400" dirty="0">
                <a:latin typeface="Gill Sans"/>
                <a:cs typeface="Gill Sans"/>
              </a:rPr>
              <a:t>	</a:t>
            </a:r>
            <a:r>
              <a:rPr lang="en-US" sz="2400" dirty="0" smtClean="0">
                <a:latin typeface="Gill Sans"/>
                <a:cs typeface="Gill Sans"/>
              </a:rPr>
              <a:t>private port: 	5432</a:t>
            </a:r>
            <a:endParaRPr lang="en-US" sz="240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21162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>
            <a:latin typeface="Gill Sans"/>
            <a:cs typeface="Gill San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122</Words>
  <Application>Microsoft Macintosh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Gill Sans</vt:lpstr>
      <vt:lpstr>Office Theme</vt:lpstr>
      <vt:lpstr>Opening Ports on Azure VMs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it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12</cp:revision>
  <cp:lastPrinted>2015-10-16T02:17:25Z</cp:lastPrinted>
  <dcterms:created xsi:type="dcterms:W3CDTF">2015-08-19T14:57:57Z</dcterms:created>
  <dcterms:modified xsi:type="dcterms:W3CDTF">2015-10-16T02:17:27Z</dcterms:modified>
</cp:coreProperties>
</file>