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395536" y="4437112"/>
            <a:ext cx="8568952" cy="1512168"/>
          </a:xfrm>
          <a:prstGeom prst="wedgeRoundRectCallout">
            <a:avLst>
              <a:gd name="adj1" fmla="val -35157"/>
              <a:gd name="adj2" fmla="val 7412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4509120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여자가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세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권의 책을 펼치지 않았다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872" y="5301208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9" name="그림 8" descr="d-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12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26</cp:revision>
  <dcterms:created xsi:type="dcterms:W3CDTF">2012-07-17T06:08:17Z</dcterms:created>
  <dcterms:modified xsi:type="dcterms:W3CDTF">2012-07-18T15:11:25Z</dcterms:modified>
</cp:coreProperties>
</file>