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450912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스티커를 안 떼었다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8" name="그림 7" descr="a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25</cp:revision>
  <dcterms:created xsi:type="dcterms:W3CDTF">2012-07-17T06:08:17Z</dcterms:created>
  <dcterms:modified xsi:type="dcterms:W3CDTF">2012-07-18T15:13:03Z</dcterms:modified>
</cp:coreProperties>
</file>