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1403648" y="4437112"/>
            <a:ext cx="7560840" cy="1512168"/>
          </a:xfrm>
          <a:prstGeom prst="wedgeRoundRectCallout">
            <a:avLst>
              <a:gd name="adj1" fmla="val -44161"/>
              <a:gd name="adj2" fmla="val 788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9712" y="450912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 개의 스티커를 안 떼었다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9" name="그림 8" descr="a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8</cp:revision>
  <dcterms:created xsi:type="dcterms:W3CDTF">2012-07-17T06:08:17Z</dcterms:created>
  <dcterms:modified xsi:type="dcterms:W3CDTF">2012-07-17T06:50:44Z</dcterms:modified>
</cp:coreProperties>
</file>