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50912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컵을 안 뒤집었다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0" name="그림 9" descr="b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26</cp:revision>
  <dcterms:created xsi:type="dcterms:W3CDTF">2012-07-17T06:08:17Z</dcterms:created>
  <dcterms:modified xsi:type="dcterms:W3CDTF">2012-07-18T15:17:52Z</dcterms:modified>
</cp:coreProperties>
</file>