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323528" y="4221088"/>
            <a:ext cx="8640960" cy="1656184"/>
          </a:xfrm>
          <a:prstGeom prst="wedgeRoundRectCallout">
            <a:avLst>
              <a:gd name="adj1" fmla="val -34847"/>
              <a:gd name="adj2" fmla="val 6909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4437112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dirty="0" smtClean="0">
                <a:latin typeface="Times New Roman" pitchFamily="18" charset="0"/>
                <a:cs typeface="Times New Roman" pitchFamily="18" charset="0"/>
              </a:rPr>
              <a:t>여자가 네 </a:t>
            </a:r>
            <a:r>
              <a:rPr lang="ko-KR" altLang="en-US" sz="3200" dirty="0" smtClean="0">
                <a:latin typeface="Times New Roman" pitchFamily="18" charset="0"/>
                <a:cs typeface="Times New Roman" pitchFamily="18" charset="0"/>
              </a:rPr>
              <a:t>개의 이쑤시개를 </a:t>
            </a:r>
            <a:r>
              <a:rPr lang="ko-KR" altLang="en-US" sz="3200" dirty="0" smtClean="0">
                <a:latin typeface="Times New Roman" pitchFamily="18" charset="0"/>
                <a:cs typeface="Times New Roman" pitchFamily="18" charset="0"/>
              </a:rPr>
              <a:t>부러뜨리지 </a:t>
            </a:r>
            <a:r>
              <a:rPr lang="ko-KR" altLang="en-US" sz="3200" dirty="0" smtClean="0">
                <a:latin typeface="Times New Roman" pitchFamily="18" charset="0"/>
                <a:cs typeface="Times New Roman" pitchFamily="18" charset="0"/>
              </a:rPr>
              <a:t>않았다</a:t>
            </a:r>
            <a:r>
              <a:rPr lang="en-US" altLang="ko-KR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896" y="5301208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10" name="그림 9" descr="c-N.jpg"/>
          <p:cNvPicPr>
            <a:picLocks noChangeAspect="1"/>
          </p:cNvPicPr>
          <p:nvPr/>
        </p:nvPicPr>
        <p:blipFill>
          <a:blip r:embed="rId4" cstate="print">
            <a:lum contrast="10000"/>
          </a:blip>
          <a:stretch>
            <a:fillRect/>
          </a:stretch>
        </p:blipFill>
        <p:spPr>
          <a:xfrm>
            <a:off x="1403648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11</cp:revision>
  <dcterms:created xsi:type="dcterms:W3CDTF">2012-07-17T06:08:17Z</dcterms:created>
  <dcterms:modified xsi:type="dcterms:W3CDTF">2012-07-18T15:15:09Z</dcterms:modified>
</cp:coreProperties>
</file>