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179512" y="4437112"/>
            <a:ext cx="8784976" cy="1512168"/>
          </a:xfrm>
          <a:prstGeom prst="wedgeRoundRectCallout">
            <a:avLst>
              <a:gd name="adj1" fmla="val -36806"/>
              <a:gd name="adj2" fmla="val 779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450912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여자가 네 </a:t>
            </a: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개의 이쑤시개를 안 부러뜨렸다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0" name="그림 9" descr="c-N.jpg"/>
          <p:cNvPicPr>
            <a:picLocks noChangeAspect="1"/>
          </p:cNvPicPr>
          <p:nvPr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10</cp:revision>
  <dcterms:created xsi:type="dcterms:W3CDTF">2012-07-17T06:08:17Z</dcterms:created>
  <dcterms:modified xsi:type="dcterms:W3CDTF">2012-07-18T15:16:34Z</dcterms:modified>
</cp:coreProperties>
</file>