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221088"/>
            <a:ext cx="8640960" cy="1944216"/>
          </a:xfrm>
          <a:prstGeom prst="wedgeRoundRectCallout">
            <a:avLst>
              <a:gd name="adj1" fmla="val -44963"/>
              <a:gd name="adj2" fmla="val 683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4509120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여자가 네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개의 이쑤시개를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부러뜨리지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않았다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537321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c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12</cp:revision>
  <dcterms:created xsi:type="dcterms:W3CDTF">2012-07-17T06:08:17Z</dcterms:created>
  <dcterms:modified xsi:type="dcterms:W3CDTF">2012-07-18T15:14:08Z</dcterms:modified>
</cp:coreProperties>
</file>