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251520" y="4437112"/>
            <a:ext cx="8712968" cy="1512168"/>
          </a:xfrm>
          <a:prstGeom prst="wedgeRoundRectCallout">
            <a:avLst>
              <a:gd name="adj1" fmla="val -34018"/>
              <a:gd name="adj2" fmla="val 788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4653136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여자가 네 </a:t>
            </a:r>
            <a:r>
              <a:rPr lang="ko-KR" altLang="en-US" sz="3600" dirty="0" smtClean="0">
                <a:latin typeface="Times New Roman" pitchFamily="18" charset="0"/>
                <a:cs typeface="Times New Roman" pitchFamily="18" charset="0"/>
              </a:rPr>
              <a:t>개의 이쑤시개를 안 부러뜨렸다</a:t>
            </a:r>
            <a:r>
              <a:rPr lang="en-US" altLang="ko-KR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544522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8" name="그림 7" descr="c-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11</cp:revision>
  <dcterms:created xsi:type="dcterms:W3CDTF">2012-07-17T06:08:17Z</dcterms:created>
  <dcterms:modified xsi:type="dcterms:W3CDTF">2012-07-18T15:16:02Z</dcterms:modified>
</cp:coreProperties>
</file>