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611560" y="4437112"/>
            <a:ext cx="8352928" cy="1512168"/>
          </a:xfrm>
          <a:prstGeom prst="wedgeRoundRectCallout">
            <a:avLst>
              <a:gd name="adj1" fmla="val -38516"/>
              <a:gd name="adj2" fmla="val 69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450912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세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권의 </a:t>
            </a:r>
            <a:r>
              <a:rPr lang="ko-KR" altLang="en-US" sz="4000" smtClean="0">
                <a:latin typeface="Times New Roman" pitchFamily="18" charset="0"/>
                <a:cs typeface="Times New Roman" pitchFamily="18" charset="0"/>
              </a:rPr>
              <a:t>책을 펼치지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않았다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2" name="그림 11" descr="d-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31</cp:revision>
  <dcterms:created xsi:type="dcterms:W3CDTF">2012-07-17T06:08:17Z</dcterms:created>
  <dcterms:modified xsi:type="dcterms:W3CDTF">2012-07-18T15:20:45Z</dcterms:modified>
</cp:coreProperties>
</file>