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8CB5B-F6AD-4E65-A914-7B8CB5823783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0C000-AD85-40B5-AA09-FC0879094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0C000-AD85-40B5-AA09-FC0879094F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사각형 설명선 4"/>
          <p:cNvSpPr/>
          <p:nvPr/>
        </p:nvSpPr>
        <p:spPr>
          <a:xfrm>
            <a:off x="611560" y="4437112"/>
            <a:ext cx="8352928" cy="1512168"/>
          </a:xfrm>
          <a:prstGeom prst="wedgeRoundRectCallout">
            <a:avLst>
              <a:gd name="adj1" fmla="val -38516"/>
              <a:gd name="adj2" fmla="val 6940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16" y="4509120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여자가 세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권의 책을 안 펼쳤다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ko-KR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9912" y="530120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내 말이 맞나요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pic>
        <p:nvPicPr>
          <p:cNvPr id="7" name="그림 6" descr="MC900417468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941168"/>
            <a:ext cx="1615745" cy="1718158"/>
          </a:xfrm>
          <a:prstGeom prst="rect">
            <a:avLst/>
          </a:prstGeom>
        </p:spPr>
      </p:pic>
      <p:pic>
        <p:nvPicPr>
          <p:cNvPr id="12" name="그림 11" descr="d-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648" y="548680"/>
            <a:ext cx="6400000" cy="36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12</Words>
  <Application>Microsoft Office PowerPoint</Application>
  <PresentationFormat>화면 슬라이드 쇼(4:3)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Erica Yoon</dc:creator>
  <cp:lastModifiedBy>Erica Yoon</cp:lastModifiedBy>
  <cp:revision>30</cp:revision>
  <dcterms:created xsi:type="dcterms:W3CDTF">2012-07-17T06:08:17Z</dcterms:created>
  <dcterms:modified xsi:type="dcterms:W3CDTF">2012-07-18T15:20:21Z</dcterms:modified>
</cp:coreProperties>
</file>