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450912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권의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책을 안 펼쳤다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3" name="그림 12" descr="d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33</cp:revision>
  <dcterms:created xsi:type="dcterms:W3CDTF">2012-07-17T06:08:17Z</dcterms:created>
  <dcterms:modified xsi:type="dcterms:W3CDTF">2012-07-18T15:23:01Z</dcterms:modified>
</cp:coreProperties>
</file>