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179512" y="4437112"/>
            <a:ext cx="8784976" cy="1512168"/>
          </a:xfrm>
          <a:prstGeom prst="wedgeRoundRectCallout">
            <a:avLst>
              <a:gd name="adj1" fmla="val -34775"/>
              <a:gd name="adj2" fmla="val 788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45091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세모를 칠하지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4" name="그림 13" descr="e-N.jpg"/>
          <p:cNvPicPr>
            <a:picLocks noChangeAspect="1"/>
          </p:cNvPicPr>
          <p:nvPr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35</cp:revision>
  <dcterms:created xsi:type="dcterms:W3CDTF">2012-07-17T06:08:17Z</dcterms:created>
  <dcterms:modified xsi:type="dcterms:W3CDTF">2012-07-18T15:24:27Z</dcterms:modified>
</cp:coreProperties>
</file>