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611560" y="4437112"/>
            <a:ext cx="8352928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450912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세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세모를 안 칠했다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4" name="그림 13" descr="e-N.jpg"/>
          <p:cNvPicPr>
            <a:picLocks noChangeAspect="1"/>
          </p:cNvPicPr>
          <p:nvPr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1403648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34</cp:revision>
  <dcterms:created xsi:type="dcterms:W3CDTF">2012-07-17T06:08:17Z</dcterms:created>
  <dcterms:modified xsi:type="dcterms:W3CDTF">2012-07-18T15:24:03Z</dcterms:modified>
</cp:coreProperties>
</file>