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79512" y="4437112"/>
            <a:ext cx="8784976" cy="1512168"/>
          </a:xfrm>
          <a:prstGeom prst="wedgeRoundRectCallout">
            <a:avLst>
              <a:gd name="adj1" fmla="val -34775"/>
              <a:gd name="adj2" fmla="val 788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5091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세모를 칠하지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5" name="그림 14" descr="e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36</cp:revision>
  <dcterms:created xsi:type="dcterms:W3CDTF">2012-07-17T06:08:17Z</dcterms:created>
  <dcterms:modified xsi:type="dcterms:W3CDTF">2012-07-18T15:24:48Z</dcterms:modified>
</cp:coreProperties>
</file>