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50912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개의 세모를 안 칠했다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8" name="그림 7" descr="e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35</cp:revision>
  <dcterms:created xsi:type="dcterms:W3CDTF">2012-07-17T06:08:17Z</dcterms:created>
  <dcterms:modified xsi:type="dcterms:W3CDTF">2012-07-18T15:25:22Z</dcterms:modified>
</cp:coreProperties>
</file>